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rchivo Black" panose="020B0604020202020204" charset="0"/>
      <p:regular r:id="rId26"/>
    </p:embeddedFont>
    <p:embeddedFont>
      <p:font typeface="Bebas Neue" panose="020B0606020202050201" pitchFamily="34" charset="0"/>
      <p:regular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Gaegu" panose="020F0502020204030204" pitchFamily="2" charset="0"/>
      <p:regular r:id="rId32"/>
      <p:bold r:id="rId33"/>
    </p:embeddedFont>
    <p:embeddedFont>
      <p:font typeface="Karla" pitchFamily="2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Poppins" panose="00000500000000000000" pitchFamily="2" charset="0"/>
      <p:regular r:id="rId42"/>
      <p:bold r:id="rId43"/>
      <p:italic r:id="rId44"/>
      <p:boldItalic r:id="rId45"/>
    </p:embeddedFont>
    <p:embeddedFont>
      <p:font typeface="Viga" panose="020B0604020202020204" charset="0"/>
      <p:regular r:id="rId46"/>
    </p:embeddedFont>
    <p:embeddedFont>
      <p:font typeface="Work Sans ExtraBold" pitchFamily="2" charset="0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A7F9E9-AD06-4EDE-B749-C573E903F651}">
  <a:tblStyle styleId="{FDA7F9E9-AD06-4EDE-B749-C573E903F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-304" y="-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100b1535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6100b1535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6100b1535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6100b1535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6100b1535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6100b1535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6100b1535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6100b1535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6100b1535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6100b1535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6100b15351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6100b15351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100b1535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100b1535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6100b15351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6100b15351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6100b1535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6100b1535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6100b1535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6100b1535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03f8b48d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03f8b48d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6100b1535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6100b1535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6100b1535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6100b1535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6100b15351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6100b15351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6100b15351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6100b15351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6100b1535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6100b1535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6100b1535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6100b1535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100b1535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6100b1535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100b1535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6100b1535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6100b1535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6100b1535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6100b1535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6100b1535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6100b1535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6100b1535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96275" y="1159475"/>
            <a:ext cx="3376500" cy="25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ExtraBold"/>
              <a:buNone/>
              <a:defRPr sz="480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5117737" y="3673575"/>
            <a:ext cx="33765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68922" y="401363"/>
            <a:ext cx="1926668" cy="3393468"/>
            <a:chOff x="568922" y="401363"/>
            <a:chExt cx="1926668" cy="3393468"/>
          </a:xfrm>
        </p:grpSpPr>
        <p:sp>
          <p:nvSpPr>
            <p:cNvPr id="13" name="Google Shape;13;p2"/>
            <p:cNvSpPr/>
            <p:nvPr/>
          </p:nvSpPr>
          <p:spPr>
            <a:xfrm>
              <a:off x="599768" y="438391"/>
              <a:ext cx="1885494" cy="3298824"/>
            </a:xfrm>
            <a:custGeom>
              <a:avLst/>
              <a:gdLst/>
              <a:ahLst/>
              <a:cxnLst/>
              <a:rect l="l" t="t" r="r" b="b"/>
              <a:pathLst>
                <a:path w="26835" h="46950" extrusionOk="0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68922" y="401363"/>
              <a:ext cx="1926668" cy="3393468"/>
            </a:xfrm>
            <a:custGeom>
              <a:avLst/>
              <a:gdLst/>
              <a:ahLst/>
              <a:cxnLst/>
              <a:rect l="l" t="t" r="r" b="b"/>
              <a:pathLst>
                <a:path w="27421" h="48297" extrusionOk="0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2664147" y="360675"/>
            <a:ext cx="1926668" cy="3393468"/>
            <a:chOff x="2664147" y="360675"/>
            <a:chExt cx="1926668" cy="3393468"/>
          </a:xfrm>
        </p:grpSpPr>
        <p:sp>
          <p:nvSpPr>
            <p:cNvPr id="16" name="Google Shape;16;p2"/>
            <p:cNvSpPr/>
            <p:nvPr/>
          </p:nvSpPr>
          <p:spPr>
            <a:xfrm>
              <a:off x="2694993" y="430741"/>
              <a:ext cx="1885494" cy="3298824"/>
            </a:xfrm>
            <a:custGeom>
              <a:avLst/>
              <a:gdLst/>
              <a:ahLst/>
              <a:cxnLst/>
              <a:rect l="l" t="t" r="r" b="b"/>
              <a:pathLst>
                <a:path w="26835" h="46950" extrusionOk="0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47" y="360675"/>
              <a:ext cx="1926668" cy="3393468"/>
            </a:xfrm>
            <a:custGeom>
              <a:avLst/>
              <a:gdLst/>
              <a:ahLst/>
              <a:cxnLst/>
              <a:rect l="l" t="t" r="r" b="b"/>
              <a:pathLst>
                <a:path w="27421" h="48297" extrusionOk="0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 rot="7937037">
            <a:off x="7881158" y="-11928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7937037">
            <a:off x="8009108" y="-14231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7937037">
            <a:off x="8174983" y="-16534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724618">
            <a:off x="8135423" y="3819614"/>
            <a:ext cx="1574274" cy="1684981"/>
          </a:xfrm>
          <a:custGeom>
            <a:avLst/>
            <a:gdLst/>
            <a:ahLst/>
            <a:cxnLst/>
            <a:rect l="l" t="t" r="r" b="b"/>
            <a:pathLst>
              <a:path w="5233" h="5601" extrusionOk="0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724618">
            <a:off x="8269773" y="3973139"/>
            <a:ext cx="1574274" cy="1684981"/>
          </a:xfrm>
          <a:custGeom>
            <a:avLst/>
            <a:gdLst/>
            <a:ahLst/>
            <a:cxnLst/>
            <a:rect l="l" t="t" r="r" b="b"/>
            <a:pathLst>
              <a:path w="5233" h="5601" extrusionOk="0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724618">
            <a:off x="8448898" y="4133089"/>
            <a:ext cx="1574274" cy="1684981"/>
          </a:xfrm>
          <a:custGeom>
            <a:avLst/>
            <a:gdLst/>
            <a:ahLst/>
            <a:cxnLst/>
            <a:rect l="l" t="t" r="r" b="b"/>
            <a:pathLst>
              <a:path w="5233" h="5601" extrusionOk="0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1"/>
          <p:cNvSpPr/>
          <p:nvPr/>
        </p:nvSpPr>
        <p:spPr>
          <a:xfrm>
            <a:off x="320625" y="234950"/>
            <a:ext cx="8847050" cy="4931250"/>
          </a:xfrm>
          <a:custGeom>
            <a:avLst/>
            <a:gdLst/>
            <a:ahLst/>
            <a:cxnLst/>
            <a:rect l="l" t="t" r="r" b="b"/>
            <a:pathLst>
              <a:path w="353882" h="197250" extrusionOk="0">
                <a:moveTo>
                  <a:pt x="37302" y="0"/>
                </a:moveTo>
                <a:lnTo>
                  <a:pt x="353882" y="20954"/>
                </a:lnTo>
                <a:lnTo>
                  <a:pt x="353328" y="196996"/>
                </a:lnTo>
                <a:lnTo>
                  <a:pt x="22888" y="196996"/>
                </a:lnTo>
                <a:lnTo>
                  <a:pt x="0" y="197250"/>
                </a:lnTo>
                <a:lnTo>
                  <a:pt x="28973" y="6422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grpSp>
        <p:nvGrpSpPr>
          <p:cNvPr id="123" name="Google Shape;123;p11"/>
          <p:cNvGrpSpPr/>
          <p:nvPr/>
        </p:nvGrpSpPr>
        <p:grpSpPr>
          <a:xfrm>
            <a:off x="905066" y="-63500"/>
            <a:ext cx="468757" cy="550028"/>
            <a:chOff x="905066" y="-63500"/>
            <a:chExt cx="468757" cy="550028"/>
          </a:xfrm>
        </p:grpSpPr>
        <p:sp>
          <p:nvSpPr>
            <p:cNvPr id="124" name="Google Shape;124;p11"/>
            <p:cNvSpPr/>
            <p:nvPr/>
          </p:nvSpPr>
          <p:spPr>
            <a:xfrm rot="-2003650">
              <a:off x="933136" y="165846"/>
              <a:ext cx="412618" cy="225767"/>
            </a:xfrm>
            <a:custGeom>
              <a:avLst/>
              <a:gdLst/>
              <a:ahLst/>
              <a:cxnLst/>
              <a:rect l="l" t="t" r="r" b="b"/>
              <a:pathLst>
                <a:path w="9341" h="5111" extrusionOk="0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062973" y="-63500"/>
              <a:ext cx="1325" cy="276813"/>
            </a:xfrm>
            <a:custGeom>
              <a:avLst/>
              <a:gdLst/>
              <a:ahLst/>
              <a:cxnLst/>
              <a:rect l="l" t="t" r="r" b="b"/>
              <a:pathLst>
                <a:path w="30" h="6267" extrusionOk="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1"/>
          <p:cNvSpPr txBox="1">
            <a:spLocks noGrp="1"/>
          </p:cNvSpPr>
          <p:nvPr>
            <p:ph type="title" hasCustomPrompt="1"/>
          </p:nvPr>
        </p:nvSpPr>
        <p:spPr>
          <a:xfrm>
            <a:off x="1279188" y="683200"/>
            <a:ext cx="6585600" cy="12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body" idx="1"/>
          </p:nvPr>
        </p:nvSpPr>
        <p:spPr>
          <a:xfrm>
            <a:off x="1380438" y="1901375"/>
            <a:ext cx="63831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>
            <a:spLocks noGrp="1"/>
          </p:cNvSpPr>
          <p:nvPr>
            <p:ph type="title" hasCustomPrompt="1"/>
          </p:nvPr>
        </p:nvSpPr>
        <p:spPr>
          <a:xfrm>
            <a:off x="4637175" y="30797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"/>
          </p:nvPr>
        </p:nvSpPr>
        <p:spPr>
          <a:xfrm>
            <a:off x="1200375" y="2061800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/>
          </p:nvPr>
        </p:nvSpPr>
        <p:spPr>
          <a:xfrm>
            <a:off x="1208675" y="3713325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4"/>
          </p:nvPr>
        </p:nvSpPr>
        <p:spPr>
          <a:xfrm>
            <a:off x="1037675" y="3026775"/>
            <a:ext cx="24471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5"/>
          </p:nvPr>
        </p:nvSpPr>
        <p:spPr>
          <a:xfrm>
            <a:off x="5657850" y="2061800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6"/>
          </p:nvPr>
        </p:nvSpPr>
        <p:spPr>
          <a:xfrm>
            <a:off x="5679125" y="3713325"/>
            <a:ext cx="2276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7"/>
          </p:nvPr>
        </p:nvSpPr>
        <p:spPr>
          <a:xfrm>
            <a:off x="5660775" y="3336225"/>
            <a:ext cx="24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8" hasCustomPrompt="1"/>
          </p:nvPr>
        </p:nvSpPr>
        <p:spPr>
          <a:xfrm>
            <a:off x="3581325" y="30797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9" hasCustomPrompt="1"/>
          </p:nvPr>
        </p:nvSpPr>
        <p:spPr>
          <a:xfrm>
            <a:off x="4637175" y="14434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3" hasCustomPrompt="1"/>
          </p:nvPr>
        </p:nvSpPr>
        <p:spPr>
          <a:xfrm>
            <a:off x="3590169" y="1443450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14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5"/>
          </p:nvPr>
        </p:nvSpPr>
        <p:spPr>
          <a:xfrm>
            <a:off x="1045775" y="1380925"/>
            <a:ext cx="24309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6"/>
          </p:nvPr>
        </p:nvSpPr>
        <p:spPr>
          <a:xfrm>
            <a:off x="5657850" y="1380925"/>
            <a:ext cx="24471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3"/>
          <p:cNvSpPr/>
          <p:nvPr/>
        </p:nvSpPr>
        <p:spPr>
          <a:xfrm rot="7937037">
            <a:off x="7881158" y="-11928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rot="7937037">
            <a:off x="8009108" y="-14231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7937037">
            <a:off x="8174983" y="-16534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5476894" flipH="1">
            <a:off x="433799" y="3212421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5476894" flipH="1">
            <a:off x="175489" y="3302767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rot="5476894" flipH="1">
            <a:off x="29251" y="3384442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title" idx="2"/>
          </p:nvPr>
        </p:nvSpPr>
        <p:spPr>
          <a:xfrm>
            <a:off x="833438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1"/>
          </p:nvPr>
        </p:nvSpPr>
        <p:spPr>
          <a:xfrm>
            <a:off x="833450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title" idx="3"/>
          </p:nvPr>
        </p:nvSpPr>
        <p:spPr>
          <a:xfrm>
            <a:off x="3472200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4"/>
          </p:nvPr>
        </p:nvSpPr>
        <p:spPr>
          <a:xfrm>
            <a:off x="3472202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 idx="5"/>
          </p:nvPr>
        </p:nvSpPr>
        <p:spPr>
          <a:xfrm>
            <a:off x="6110962" y="264562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6"/>
          </p:nvPr>
        </p:nvSpPr>
        <p:spPr>
          <a:xfrm>
            <a:off x="6110954" y="3045225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4"/>
          <p:cNvSpPr/>
          <p:nvPr/>
        </p:nvSpPr>
        <p:spPr>
          <a:xfrm rot="1577317" flipH="1">
            <a:off x="7668878" y="3464303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 rot="1577317" flipH="1">
            <a:off x="7800215" y="362977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1577317" flipH="1">
            <a:off x="7946150" y="381364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-9222683" flipH="1">
            <a:off x="-539825" y="-79770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222683" flipH="1">
            <a:off x="-671161" y="-963179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"/>
          <p:cNvSpPr/>
          <p:nvPr/>
        </p:nvSpPr>
        <p:spPr>
          <a:xfrm rot="-9222683" flipH="1">
            <a:off x="-817097" y="-114704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"/>
          <p:cNvSpPr/>
          <p:nvPr/>
        </p:nvSpPr>
        <p:spPr>
          <a:xfrm rot="1978372" flipH="1">
            <a:off x="8267768" y="-29241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4"/>
          <p:cNvSpPr/>
          <p:nvPr/>
        </p:nvSpPr>
        <p:spPr>
          <a:xfrm rot="1978372" flipH="1">
            <a:off x="8382218" y="-45986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/>
          <p:nvPr/>
        </p:nvSpPr>
        <p:spPr>
          <a:xfrm rot="1978372" flipH="1">
            <a:off x="8522068" y="-599744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"/>
          <p:cNvSpPr/>
          <p:nvPr/>
        </p:nvSpPr>
        <p:spPr>
          <a:xfrm rot="-8821628" flipH="1">
            <a:off x="-154982" y="428418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"/>
          <p:cNvSpPr/>
          <p:nvPr/>
        </p:nvSpPr>
        <p:spPr>
          <a:xfrm rot="-8821628" flipH="1">
            <a:off x="-269432" y="44516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 rot="-8821628" flipH="1">
            <a:off x="-409282" y="45915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ctrTitle" idx="2"/>
          </p:nvPr>
        </p:nvSpPr>
        <p:spPr>
          <a:xfrm flipH="1">
            <a:off x="2145875" y="3058125"/>
            <a:ext cx="21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ubTitle" idx="1"/>
          </p:nvPr>
        </p:nvSpPr>
        <p:spPr>
          <a:xfrm flipH="1">
            <a:off x="2145866" y="3481750"/>
            <a:ext cx="1930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ctrTitle" idx="3"/>
          </p:nvPr>
        </p:nvSpPr>
        <p:spPr>
          <a:xfrm flipH="1">
            <a:off x="5368825" y="3053925"/>
            <a:ext cx="21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4"/>
          </p:nvPr>
        </p:nvSpPr>
        <p:spPr>
          <a:xfrm flipH="1">
            <a:off x="5368641" y="3477550"/>
            <a:ext cx="1930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ctrTitle" idx="5"/>
          </p:nvPr>
        </p:nvSpPr>
        <p:spPr>
          <a:xfrm flipH="1">
            <a:off x="5368650" y="1430675"/>
            <a:ext cx="21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ubTitle" idx="6"/>
          </p:nvPr>
        </p:nvSpPr>
        <p:spPr>
          <a:xfrm flipH="1">
            <a:off x="5368641" y="1855096"/>
            <a:ext cx="1930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ctrTitle" idx="7"/>
          </p:nvPr>
        </p:nvSpPr>
        <p:spPr>
          <a:xfrm flipH="1">
            <a:off x="2145874" y="1430675"/>
            <a:ext cx="21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8"/>
          </p:nvPr>
        </p:nvSpPr>
        <p:spPr>
          <a:xfrm flipH="1">
            <a:off x="2145866" y="1855096"/>
            <a:ext cx="1930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15"/>
          <p:cNvSpPr/>
          <p:nvPr/>
        </p:nvSpPr>
        <p:spPr>
          <a:xfrm rot="-1577317">
            <a:off x="-770925" y="3464303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 rot="-1577317">
            <a:off x="-902261" y="362977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 rot="-1577317">
            <a:off x="-1048197" y="381364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 rot="9222683">
            <a:off x="7437778" y="-79770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 rot="9222683">
            <a:off x="7569115" y="-963179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 rot="9222683">
            <a:off x="7715050" y="-114704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 rot="-1978372">
            <a:off x="-449335" y="-29241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"/>
          <p:cNvSpPr/>
          <p:nvPr/>
        </p:nvSpPr>
        <p:spPr>
          <a:xfrm rot="-1978372">
            <a:off x="-563785" y="-45986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/>
          <p:nvPr/>
        </p:nvSpPr>
        <p:spPr>
          <a:xfrm rot="-1978372">
            <a:off x="-703635" y="-599744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"/>
          <p:cNvSpPr/>
          <p:nvPr/>
        </p:nvSpPr>
        <p:spPr>
          <a:xfrm rot="8821628">
            <a:off x="7973415" y="428418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"/>
          <p:cNvSpPr/>
          <p:nvPr/>
        </p:nvSpPr>
        <p:spPr>
          <a:xfrm rot="8821628">
            <a:off x="8087865" y="44516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 rot="8821628">
            <a:off x="8227715" y="45915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title" idx="2"/>
          </p:nvPr>
        </p:nvSpPr>
        <p:spPr>
          <a:xfrm>
            <a:off x="960042" y="358965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1"/>
          </p:nvPr>
        </p:nvSpPr>
        <p:spPr>
          <a:xfrm>
            <a:off x="960042" y="4008325"/>
            <a:ext cx="19464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 idx="3"/>
          </p:nvPr>
        </p:nvSpPr>
        <p:spPr>
          <a:xfrm>
            <a:off x="3598800" y="358965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4"/>
          </p:nvPr>
        </p:nvSpPr>
        <p:spPr>
          <a:xfrm>
            <a:off x="3598800" y="4008325"/>
            <a:ext cx="19464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title" idx="5"/>
          </p:nvPr>
        </p:nvSpPr>
        <p:spPr>
          <a:xfrm>
            <a:off x="6237564" y="358965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subTitle" idx="6"/>
          </p:nvPr>
        </p:nvSpPr>
        <p:spPr>
          <a:xfrm>
            <a:off x="6237564" y="4008325"/>
            <a:ext cx="19464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title" idx="7"/>
          </p:nvPr>
        </p:nvSpPr>
        <p:spPr>
          <a:xfrm>
            <a:off x="960030" y="180490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subTitle" idx="8"/>
          </p:nvPr>
        </p:nvSpPr>
        <p:spPr>
          <a:xfrm>
            <a:off x="960030" y="2223575"/>
            <a:ext cx="19464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title" idx="9"/>
          </p:nvPr>
        </p:nvSpPr>
        <p:spPr>
          <a:xfrm>
            <a:off x="3598800" y="180490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subTitle" idx="13"/>
          </p:nvPr>
        </p:nvSpPr>
        <p:spPr>
          <a:xfrm>
            <a:off x="3598800" y="2223575"/>
            <a:ext cx="19464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title" idx="14"/>
          </p:nvPr>
        </p:nvSpPr>
        <p:spPr>
          <a:xfrm>
            <a:off x="6237569" y="180490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subTitle" idx="15"/>
          </p:nvPr>
        </p:nvSpPr>
        <p:spPr>
          <a:xfrm>
            <a:off x="6237569" y="2223575"/>
            <a:ext cx="19464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/>
          <p:nvPr/>
        </p:nvSpPr>
        <p:spPr>
          <a:xfrm>
            <a:off x="-421100" y="-166425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Google Shape;210;p16"/>
          <p:cNvSpPr/>
          <p:nvPr/>
        </p:nvSpPr>
        <p:spPr>
          <a:xfrm>
            <a:off x="-611850" y="-323487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Google Shape;211;p16"/>
          <p:cNvSpPr/>
          <p:nvPr/>
        </p:nvSpPr>
        <p:spPr>
          <a:xfrm>
            <a:off x="-799075" y="-4271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Google Shape;212;p16"/>
          <p:cNvSpPr/>
          <p:nvPr/>
        </p:nvSpPr>
        <p:spPr>
          <a:xfrm flipH="1">
            <a:off x="7517000" y="-1982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Google Shape;213;p16"/>
          <p:cNvSpPr/>
          <p:nvPr/>
        </p:nvSpPr>
        <p:spPr>
          <a:xfrm flipH="1">
            <a:off x="7745875" y="-350775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Google Shape;214;p16"/>
          <p:cNvSpPr/>
          <p:nvPr/>
        </p:nvSpPr>
        <p:spPr>
          <a:xfrm flipH="1">
            <a:off x="7926750" y="-4271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Google Shape;215;p16"/>
          <p:cNvSpPr/>
          <p:nvPr/>
        </p:nvSpPr>
        <p:spPr>
          <a:xfrm rot="-8821628" flipH="1">
            <a:off x="-330435" y="43530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6"/>
          <p:cNvSpPr/>
          <p:nvPr/>
        </p:nvSpPr>
        <p:spPr>
          <a:xfrm rot="-8821628" flipH="1">
            <a:off x="-444885" y="452045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"/>
          <p:cNvSpPr/>
          <p:nvPr/>
        </p:nvSpPr>
        <p:spPr>
          <a:xfrm rot="-8821628" flipH="1">
            <a:off x="-584735" y="46603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 txBox="1">
            <a:spLocks noGrp="1"/>
          </p:cNvSpPr>
          <p:nvPr>
            <p:ph type="subTitle" idx="1"/>
          </p:nvPr>
        </p:nvSpPr>
        <p:spPr>
          <a:xfrm flipH="1">
            <a:off x="2216050" y="1406200"/>
            <a:ext cx="47139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ctrTitle"/>
          </p:nvPr>
        </p:nvSpPr>
        <p:spPr>
          <a:xfrm flipH="1">
            <a:off x="3055450" y="2546500"/>
            <a:ext cx="30351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>
            <a:off x="126196" y="538003"/>
            <a:ext cx="2044159" cy="3324897"/>
            <a:chOff x="526860" y="192691"/>
            <a:chExt cx="2068777" cy="3107670"/>
          </a:xfrm>
        </p:grpSpPr>
        <p:sp>
          <p:nvSpPr>
            <p:cNvPr id="223" name="Google Shape;223;p17"/>
            <p:cNvSpPr/>
            <p:nvPr/>
          </p:nvSpPr>
          <p:spPr>
            <a:xfrm>
              <a:off x="559981" y="226603"/>
              <a:ext cx="2024567" cy="3020998"/>
            </a:xfrm>
            <a:custGeom>
              <a:avLst/>
              <a:gdLst/>
              <a:ahLst/>
              <a:cxnLst/>
              <a:rect l="l" t="t" r="r" b="b"/>
              <a:pathLst>
                <a:path w="26835" h="46950" extrusionOk="0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526860" y="192691"/>
              <a:ext cx="2068777" cy="3107670"/>
            </a:xfrm>
            <a:custGeom>
              <a:avLst/>
              <a:gdLst/>
              <a:ahLst/>
              <a:cxnLst/>
              <a:rect l="l" t="t" r="r" b="b"/>
              <a:pathLst>
                <a:path w="27421" h="48297" extrusionOk="0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6929946" y="538003"/>
            <a:ext cx="2044159" cy="3324897"/>
            <a:chOff x="526860" y="192691"/>
            <a:chExt cx="2068777" cy="3107670"/>
          </a:xfrm>
        </p:grpSpPr>
        <p:sp>
          <p:nvSpPr>
            <p:cNvPr id="226" name="Google Shape;226;p17"/>
            <p:cNvSpPr/>
            <p:nvPr/>
          </p:nvSpPr>
          <p:spPr>
            <a:xfrm>
              <a:off x="559981" y="226603"/>
              <a:ext cx="2024567" cy="3020998"/>
            </a:xfrm>
            <a:custGeom>
              <a:avLst/>
              <a:gdLst/>
              <a:ahLst/>
              <a:cxnLst/>
              <a:rect l="l" t="t" r="r" b="b"/>
              <a:pathLst>
                <a:path w="26835" h="46950" extrusionOk="0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526860" y="192691"/>
              <a:ext cx="2068777" cy="3107670"/>
            </a:xfrm>
            <a:custGeom>
              <a:avLst/>
              <a:gdLst/>
              <a:ahLst/>
              <a:cxnLst/>
              <a:rect l="l" t="t" r="r" b="b"/>
              <a:pathLst>
                <a:path w="27421" h="48297" extrusionOk="0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17"/>
          <p:cNvSpPr/>
          <p:nvPr/>
        </p:nvSpPr>
        <p:spPr>
          <a:xfrm>
            <a:off x="-52350" y="243650"/>
            <a:ext cx="9250675" cy="4975000"/>
          </a:xfrm>
          <a:custGeom>
            <a:avLst/>
            <a:gdLst/>
            <a:ahLst/>
            <a:cxnLst/>
            <a:rect l="l" t="t" r="r" b="b"/>
            <a:pathLst>
              <a:path w="370027" h="199000" extrusionOk="0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9" name="Google Shape;229;p17"/>
          <p:cNvSpPr/>
          <p:nvPr/>
        </p:nvSpPr>
        <p:spPr>
          <a:xfrm flipH="1">
            <a:off x="8422852" y="-63500"/>
            <a:ext cx="1325" cy="276813"/>
          </a:xfrm>
          <a:custGeom>
            <a:avLst/>
            <a:gdLst/>
            <a:ahLst/>
            <a:cxnLst/>
            <a:rect l="l" t="t" r="r" b="b"/>
            <a:pathLst>
              <a:path w="30" h="6267" extrusionOk="0">
                <a:moveTo>
                  <a:pt x="15" y="0"/>
                </a:moveTo>
                <a:cubicBezTo>
                  <a:pt x="0" y="0"/>
                  <a:pt x="0" y="1391"/>
                  <a:pt x="0" y="3133"/>
                </a:cubicBezTo>
                <a:cubicBezTo>
                  <a:pt x="0" y="4875"/>
                  <a:pt x="0" y="6266"/>
                  <a:pt x="15" y="6266"/>
                </a:cubicBezTo>
                <a:cubicBezTo>
                  <a:pt x="29" y="6266"/>
                  <a:pt x="29" y="4846"/>
                  <a:pt x="29" y="3133"/>
                </a:cubicBezTo>
                <a:cubicBezTo>
                  <a:pt x="29" y="1391"/>
                  <a:pt x="29" y="0"/>
                  <a:pt x="15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7"/>
          <p:cNvSpPr/>
          <p:nvPr/>
        </p:nvSpPr>
        <p:spPr>
          <a:xfrm rot="2003650" flipH="1">
            <a:off x="8142936" y="165846"/>
            <a:ext cx="412618" cy="225767"/>
          </a:xfrm>
          <a:custGeom>
            <a:avLst/>
            <a:gdLst/>
            <a:ahLst/>
            <a:cxnLst/>
            <a:rect l="l" t="t" r="r" b="b"/>
            <a:pathLst>
              <a:path w="9341" h="5111" extrusionOk="0">
                <a:moveTo>
                  <a:pt x="3631" y="1"/>
                </a:moveTo>
                <a:lnTo>
                  <a:pt x="3631" y="1172"/>
                </a:lnTo>
                <a:lnTo>
                  <a:pt x="0" y="5110"/>
                </a:lnTo>
                <a:lnTo>
                  <a:pt x="9340" y="4686"/>
                </a:lnTo>
                <a:lnTo>
                  <a:pt x="4670" y="1172"/>
                </a:lnTo>
                <a:lnTo>
                  <a:pt x="46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8"/>
          <p:cNvSpPr/>
          <p:nvPr/>
        </p:nvSpPr>
        <p:spPr>
          <a:xfrm rot="1577317" flipH="1">
            <a:off x="7739678" y="3573728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rot="1577317" flipH="1">
            <a:off x="7871015" y="3739202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 rot="1577317" flipH="1">
            <a:off x="8016950" y="3923070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/>
          <p:nvPr/>
        </p:nvSpPr>
        <p:spPr>
          <a:xfrm rot="-9222683" flipH="1">
            <a:off x="-771575" y="-85565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"/>
          <p:cNvSpPr/>
          <p:nvPr/>
        </p:nvSpPr>
        <p:spPr>
          <a:xfrm rot="-9222683" flipH="1">
            <a:off x="-902911" y="-1021129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"/>
          <p:cNvSpPr/>
          <p:nvPr/>
        </p:nvSpPr>
        <p:spPr>
          <a:xfrm rot="-9222683" flipH="1">
            <a:off x="-1048847" y="-120499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9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9"/>
          <p:cNvSpPr/>
          <p:nvPr/>
        </p:nvSpPr>
        <p:spPr>
          <a:xfrm>
            <a:off x="-52350" y="243650"/>
            <a:ext cx="9250675" cy="4975000"/>
          </a:xfrm>
          <a:custGeom>
            <a:avLst/>
            <a:gdLst/>
            <a:ahLst/>
            <a:cxnLst/>
            <a:rect l="l" t="t" r="r" b="b"/>
            <a:pathLst>
              <a:path w="370027" h="199000" extrusionOk="0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grpSp>
        <p:nvGrpSpPr>
          <p:cNvPr id="243" name="Google Shape;243;p19"/>
          <p:cNvGrpSpPr/>
          <p:nvPr/>
        </p:nvGrpSpPr>
        <p:grpSpPr>
          <a:xfrm>
            <a:off x="8114866" y="-63500"/>
            <a:ext cx="468757" cy="550028"/>
            <a:chOff x="8114866" y="-63500"/>
            <a:chExt cx="468757" cy="550028"/>
          </a:xfrm>
        </p:grpSpPr>
        <p:sp>
          <p:nvSpPr>
            <p:cNvPr id="244" name="Google Shape;244;p19"/>
            <p:cNvSpPr/>
            <p:nvPr/>
          </p:nvSpPr>
          <p:spPr>
            <a:xfrm flipH="1">
              <a:off x="8422852" y="-63500"/>
              <a:ext cx="1325" cy="276813"/>
            </a:xfrm>
            <a:custGeom>
              <a:avLst/>
              <a:gdLst/>
              <a:ahLst/>
              <a:cxnLst/>
              <a:rect l="l" t="t" r="r" b="b"/>
              <a:pathLst>
                <a:path w="30" h="6267" extrusionOk="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 rot="2003650" flipH="1">
              <a:off x="8142936" y="165846"/>
              <a:ext cx="412618" cy="225767"/>
            </a:xfrm>
            <a:custGeom>
              <a:avLst/>
              <a:gdLst/>
              <a:ahLst/>
              <a:cxnLst/>
              <a:rect l="l" t="t" r="r" b="b"/>
              <a:pathLst>
                <a:path w="9341" h="5111" extrusionOk="0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9"/>
          <p:cNvSpPr txBox="1">
            <a:spLocks noGrp="1"/>
          </p:cNvSpPr>
          <p:nvPr>
            <p:ph type="subTitle" idx="1"/>
          </p:nvPr>
        </p:nvSpPr>
        <p:spPr>
          <a:xfrm>
            <a:off x="2111550" y="1460563"/>
            <a:ext cx="49209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title" hasCustomPrompt="1"/>
          </p:nvPr>
        </p:nvSpPr>
        <p:spPr>
          <a:xfrm>
            <a:off x="2035200" y="756188"/>
            <a:ext cx="5073600" cy="67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9"/>
          <p:cNvSpPr txBox="1">
            <a:spLocks noGrp="1"/>
          </p:cNvSpPr>
          <p:nvPr>
            <p:ph type="subTitle" idx="2"/>
          </p:nvPr>
        </p:nvSpPr>
        <p:spPr>
          <a:xfrm>
            <a:off x="2111550" y="2732313"/>
            <a:ext cx="49209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title" idx="3" hasCustomPrompt="1"/>
          </p:nvPr>
        </p:nvSpPr>
        <p:spPr>
          <a:xfrm>
            <a:off x="2035200" y="2027938"/>
            <a:ext cx="5073600" cy="67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19"/>
          <p:cNvSpPr txBox="1">
            <a:spLocks noGrp="1"/>
          </p:cNvSpPr>
          <p:nvPr>
            <p:ph type="subTitle" idx="4"/>
          </p:nvPr>
        </p:nvSpPr>
        <p:spPr>
          <a:xfrm>
            <a:off x="2111550" y="4004063"/>
            <a:ext cx="49209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19"/>
          <p:cNvSpPr txBox="1">
            <a:spLocks noGrp="1"/>
          </p:cNvSpPr>
          <p:nvPr>
            <p:ph type="title" idx="5" hasCustomPrompt="1"/>
          </p:nvPr>
        </p:nvSpPr>
        <p:spPr>
          <a:xfrm>
            <a:off x="2035200" y="3299688"/>
            <a:ext cx="5073600" cy="67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0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/>
          <p:nvPr/>
        </p:nvSpPr>
        <p:spPr>
          <a:xfrm>
            <a:off x="0" y="336325"/>
            <a:ext cx="9175275" cy="4837475"/>
          </a:xfrm>
          <a:custGeom>
            <a:avLst/>
            <a:gdLst/>
            <a:ahLst/>
            <a:cxnLst/>
            <a:rect l="l" t="t" r="r" b="b"/>
            <a:pathLst>
              <a:path w="367011" h="193499" extrusionOk="0">
                <a:moveTo>
                  <a:pt x="252657" y="1791"/>
                </a:moveTo>
                <a:lnTo>
                  <a:pt x="0" y="191975"/>
                </a:lnTo>
                <a:lnTo>
                  <a:pt x="75799" y="192240"/>
                </a:lnTo>
                <a:lnTo>
                  <a:pt x="367011" y="193499"/>
                </a:lnTo>
                <a:lnTo>
                  <a:pt x="367011" y="84670"/>
                </a:lnTo>
                <a:lnTo>
                  <a:pt x="26212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sp>
        <p:nvSpPr>
          <p:cNvPr id="255" name="Google Shape;255;p20"/>
          <p:cNvSpPr txBox="1">
            <a:spLocks noGrp="1"/>
          </p:cNvSpPr>
          <p:nvPr>
            <p:ph type="ctrTitle"/>
          </p:nvPr>
        </p:nvSpPr>
        <p:spPr>
          <a:xfrm flipH="1">
            <a:off x="727525" y="1350400"/>
            <a:ext cx="3682200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1"/>
          </p:nvPr>
        </p:nvSpPr>
        <p:spPr>
          <a:xfrm flipH="1">
            <a:off x="1485025" y="2996600"/>
            <a:ext cx="29247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257" name="Google Shape;257;p20"/>
          <p:cNvGrpSpPr/>
          <p:nvPr/>
        </p:nvGrpSpPr>
        <p:grpSpPr>
          <a:xfrm>
            <a:off x="6256027" y="-63500"/>
            <a:ext cx="412615" cy="501202"/>
            <a:chOff x="6620227" y="-63500"/>
            <a:chExt cx="412615" cy="501202"/>
          </a:xfrm>
        </p:grpSpPr>
        <p:sp>
          <p:nvSpPr>
            <p:cNvPr id="258" name="Google Shape;258;p20"/>
            <p:cNvSpPr/>
            <p:nvPr/>
          </p:nvSpPr>
          <p:spPr>
            <a:xfrm flipH="1">
              <a:off x="6620227" y="211949"/>
              <a:ext cx="412615" cy="225753"/>
            </a:xfrm>
            <a:custGeom>
              <a:avLst/>
              <a:gdLst/>
              <a:ahLst/>
              <a:cxnLst/>
              <a:rect l="l" t="t" r="r" b="b"/>
              <a:pathLst>
                <a:path w="9341" h="5111" extrusionOk="0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 flipH="1">
              <a:off x="6852402" y="-63500"/>
              <a:ext cx="1325" cy="276813"/>
            </a:xfrm>
            <a:custGeom>
              <a:avLst/>
              <a:gdLst/>
              <a:ahLst/>
              <a:cxnLst/>
              <a:rect l="l" t="t" r="r" b="b"/>
              <a:pathLst>
                <a:path w="30" h="6267" extrusionOk="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0"/>
          <p:cNvSpPr/>
          <p:nvPr/>
        </p:nvSpPr>
        <p:spPr>
          <a:xfrm>
            <a:off x="-67150" y="-28100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Google Shape;261;p20"/>
          <p:cNvSpPr/>
          <p:nvPr/>
        </p:nvSpPr>
        <p:spPr>
          <a:xfrm>
            <a:off x="-232250" y="-205900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Google Shape;262;p20"/>
          <p:cNvSpPr/>
          <p:nvPr/>
        </p:nvSpPr>
        <p:spPr>
          <a:xfrm>
            <a:off x="-416400" y="-390050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Google Shape;263;p20"/>
          <p:cNvSpPr/>
          <p:nvPr/>
        </p:nvSpPr>
        <p:spPr>
          <a:xfrm rot="10800000">
            <a:off x="6898425" y="3202600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Google Shape;264;p20"/>
          <p:cNvSpPr/>
          <p:nvPr/>
        </p:nvSpPr>
        <p:spPr>
          <a:xfrm rot="10800000">
            <a:off x="7063525" y="3380400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Google Shape;265;p20"/>
          <p:cNvSpPr/>
          <p:nvPr/>
        </p:nvSpPr>
        <p:spPr>
          <a:xfrm rot="10800000">
            <a:off x="7247675" y="3564550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43925" y="2105655"/>
            <a:ext cx="39840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201175" y="3252225"/>
            <a:ext cx="292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2903625" y="1110299"/>
            <a:ext cx="12243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9" name="Google Shape;29;p3"/>
          <p:cNvGrpSpPr/>
          <p:nvPr/>
        </p:nvGrpSpPr>
        <p:grpSpPr>
          <a:xfrm>
            <a:off x="5461950" y="522238"/>
            <a:ext cx="2250830" cy="3661147"/>
            <a:chOff x="5401837" y="470183"/>
            <a:chExt cx="2068777" cy="3107670"/>
          </a:xfrm>
        </p:grpSpPr>
        <p:sp>
          <p:nvSpPr>
            <p:cNvPr id="30" name="Google Shape;30;p3"/>
            <p:cNvSpPr/>
            <p:nvPr/>
          </p:nvSpPr>
          <p:spPr>
            <a:xfrm>
              <a:off x="5434958" y="504094"/>
              <a:ext cx="2024567" cy="3020998"/>
            </a:xfrm>
            <a:custGeom>
              <a:avLst/>
              <a:gdLst/>
              <a:ahLst/>
              <a:cxnLst/>
              <a:rect l="l" t="t" r="r" b="b"/>
              <a:pathLst>
                <a:path w="26835" h="46950" extrusionOk="0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401837" y="470183"/>
              <a:ext cx="2068777" cy="3107670"/>
            </a:xfrm>
            <a:custGeom>
              <a:avLst/>
              <a:gdLst/>
              <a:ahLst/>
              <a:cxnLst/>
              <a:rect l="l" t="t" r="r" b="b"/>
              <a:pathLst>
                <a:path w="27421" h="48297" extrusionOk="0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/>
          <p:nvPr/>
        </p:nvSpPr>
        <p:spPr>
          <a:xfrm rot="7777740">
            <a:off x="-1119207" y="-1152676"/>
            <a:ext cx="3041225" cy="2822503"/>
          </a:xfrm>
          <a:custGeom>
            <a:avLst/>
            <a:gdLst/>
            <a:ahLst/>
            <a:cxnLst/>
            <a:rect l="l" t="t" r="r" b="b"/>
            <a:pathLst>
              <a:path w="5827" h="5408" extrusionOk="0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7777740">
            <a:off x="-1625257" y="-1530426"/>
            <a:ext cx="3041225" cy="2822503"/>
          </a:xfrm>
          <a:custGeom>
            <a:avLst/>
            <a:gdLst/>
            <a:ahLst/>
            <a:cxnLst/>
            <a:rect l="l" t="t" r="r" b="b"/>
            <a:pathLst>
              <a:path w="5827" h="5408" extrusionOk="0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7777740">
            <a:off x="-2073657" y="-1831501"/>
            <a:ext cx="3041225" cy="2822503"/>
          </a:xfrm>
          <a:custGeom>
            <a:avLst/>
            <a:gdLst/>
            <a:ahLst/>
            <a:cxnLst/>
            <a:rect l="l" t="t" r="r" b="b"/>
            <a:pathLst>
              <a:path w="5827" h="5408" extrusionOk="0">
                <a:moveTo>
                  <a:pt x="1699" y="0"/>
                </a:moveTo>
                <a:cubicBezTo>
                  <a:pt x="1610" y="0"/>
                  <a:pt x="1521" y="14"/>
                  <a:pt x="1435" y="45"/>
                </a:cubicBezTo>
                <a:cubicBezTo>
                  <a:pt x="952" y="235"/>
                  <a:pt x="732" y="923"/>
                  <a:pt x="1025" y="1348"/>
                </a:cubicBezTo>
                <a:cubicBezTo>
                  <a:pt x="983" y="1341"/>
                  <a:pt x="941" y="1337"/>
                  <a:pt x="899" y="1337"/>
                </a:cubicBezTo>
                <a:cubicBezTo>
                  <a:pt x="502" y="1337"/>
                  <a:pt x="125" y="1639"/>
                  <a:pt x="59" y="2036"/>
                </a:cubicBezTo>
                <a:cubicBezTo>
                  <a:pt x="0" y="2475"/>
                  <a:pt x="337" y="2943"/>
                  <a:pt x="776" y="2987"/>
                </a:cubicBezTo>
                <a:lnTo>
                  <a:pt x="923" y="3002"/>
                </a:lnTo>
                <a:cubicBezTo>
                  <a:pt x="1042" y="2987"/>
                  <a:pt x="1162" y="2980"/>
                  <a:pt x="1282" y="2980"/>
                </a:cubicBezTo>
                <a:cubicBezTo>
                  <a:pt x="2336" y="2980"/>
                  <a:pt x="3373" y="3544"/>
                  <a:pt x="3938" y="4451"/>
                </a:cubicBezTo>
                <a:cubicBezTo>
                  <a:pt x="4070" y="4671"/>
                  <a:pt x="4173" y="4905"/>
                  <a:pt x="4363" y="5110"/>
                </a:cubicBezTo>
                <a:cubicBezTo>
                  <a:pt x="4507" y="5278"/>
                  <a:pt x="4711" y="5407"/>
                  <a:pt x="4917" y="5407"/>
                </a:cubicBezTo>
                <a:cubicBezTo>
                  <a:pt x="4962" y="5407"/>
                  <a:pt x="5007" y="5401"/>
                  <a:pt x="5051" y="5388"/>
                </a:cubicBezTo>
                <a:cubicBezTo>
                  <a:pt x="5313" y="5330"/>
                  <a:pt x="5488" y="4997"/>
                  <a:pt x="5332" y="4792"/>
                </a:cubicBezTo>
                <a:lnTo>
                  <a:pt x="5332" y="4792"/>
                </a:lnTo>
                <a:cubicBezTo>
                  <a:pt x="5370" y="4839"/>
                  <a:pt x="5430" y="4861"/>
                  <a:pt x="5494" y="4861"/>
                </a:cubicBezTo>
                <a:cubicBezTo>
                  <a:pt x="5583" y="4861"/>
                  <a:pt x="5680" y="4819"/>
                  <a:pt x="5739" y="4744"/>
                </a:cubicBezTo>
                <a:cubicBezTo>
                  <a:pt x="5827" y="4627"/>
                  <a:pt x="5798" y="4437"/>
                  <a:pt x="5754" y="4290"/>
                </a:cubicBezTo>
                <a:cubicBezTo>
                  <a:pt x="5695" y="4144"/>
                  <a:pt x="5593" y="4012"/>
                  <a:pt x="5505" y="3895"/>
                </a:cubicBezTo>
                <a:cubicBezTo>
                  <a:pt x="5241" y="3412"/>
                  <a:pt x="5212" y="2797"/>
                  <a:pt x="5475" y="2314"/>
                </a:cubicBezTo>
                <a:cubicBezTo>
                  <a:pt x="5593" y="2124"/>
                  <a:pt x="5710" y="1948"/>
                  <a:pt x="5695" y="1743"/>
                </a:cubicBezTo>
                <a:cubicBezTo>
                  <a:pt x="5680" y="1509"/>
                  <a:pt x="5475" y="1348"/>
                  <a:pt x="5256" y="1289"/>
                </a:cubicBezTo>
                <a:cubicBezTo>
                  <a:pt x="5177" y="1268"/>
                  <a:pt x="5096" y="1260"/>
                  <a:pt x="5015" y="1260"/>
                </a:cubicBezTo>
                <a:cubicBezTo>
                  <a:pt x="4870" y="1260"/>
                  <a:pt x="4723" y="1285"/>
                  <a:pt x="4582" y="1304"/>
                </a:cubicBezTo>
                <a:cubicBezTo>
                  <a:pt x="4802" y="1055"/>
                  <a:pt x="4729" y="601"/>
                  <a:pt x="4465" y="352"/>
                </a:cubicBezTo>
                <a:cubicBezTo>
                  <a:pt x="4280" y="196"/>
                  <a:pt x="4049" y="118"/>
                  <a:pt x="3811" y="118"/>
                </a:cubicBezTo>
                <a:cubicBezTo>
                  <a:pt x="3693" y="118"/>
                  <a:pt x="3572" y="137"/>
                  <a:pt x="3455" y="176"/>
                </a:cubicBezTo>
                <a:cubicBezTo>
                  <a:pt x="3119" y="279"/>
                  <a:pt x="2840" y="499"/>
                  <a:pt x="2577" y="762"/>
                </a:cubicBezTo>
                <a:cubicBezTo>
                  <a:pt x="2541" y="326"/>
                  <a:pt x="2123" y="0"/>
                  <a:pt x="1699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-1577322">
            <a:off x="-385643" y="3687160"/>
            <a:ext cx="1989299" cy="2038278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-1577322">
            <a:off x="-499563" y="3830691"/>
            <a:ext cx="1989299" cy="2038278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-1577322">
            <a:off x="-626147" y="3990177"/>
            <a:ext cx="1989299" cy="2038278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1"/>
          <p:cNvGrpSpPr/>
          <p:nvPr/>
        </p:nvGrpSpPr>
        <p:grpSpPr>
          <a:xfrm flipH="1">
            <a:off x="-45425" y="-67787"/>
            <a:ext cx="9349700" cy="5279475"/>
            <a:chOff x="583425" y="-63500"/>
            <a:chExt cx="9349700" cy="5279475"/>
          </a:xfrm>
        </p:grpSpPr>
        <p:sp>
          <p:nvSpPr>
            <p:cNvPr id="269" name="Google Shape;269;p21"/>
            <p:cNvSpPr/>
            <p:nvPr/>
          </p:nvSpPr>
          <p:spPr>
            <a:xfrm>
              <a:off x="583425" y="414700"/>
              <a:ext cx="9349700" cy="4801275"/>
            </a:xfrm>
            <a:custGeom>
              <a:avLst/>
              <a:gdLst/>
              <a:ahLst/>
              <a:cxnLst/>
              <a:rect l="l" t="t" r="r" b="b"/>
              <a:pathLst>
                <a:path w="373988" h="192051" extrusionOk="0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73486" y="192051"/>
                  </a:lnTo>
                  <a:lnTo>
                    <a:pt x="373988" y="94834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70" name="Google Shape;270;p21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71" name="Google Shape;271;p21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5111" extrusionOk="0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avLst/>
                <a:gdLst/>
                <a:ahLst/>
                <a:cxnLst/>
                <a:rect l="l" t="t" r="r" b="b"/>
                <a:pathLst>
                  <a:path w="30" h="6267" extrusionOk="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21"/>
          <p:cNvSpPr txBox="1">
            <a:spLocks noGrp="1"/>
          </p:cNvSpPr>
          <p:nvPr>
            <p:ph type="ctrTitle"/>
          </p:nvPr>
        </p:nvSpPr>
        <p:spPr>
          <a:xfrm flipH="1">
            <a:off x="5323775" y="1844850"/>
            <a:ext cx="3092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subTitle" idx="1"/>
          </p:nvPr>
        </p:nvSpPr>
        <p:spPr>
          <a:xfrm flipH="1">
            <a:off x="5323975" y="2371475"/>
            <a:ext cx="28209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-1915893" y="-1293673"/>
            <a:ext cx="12841904" cy="8702593"/>
            <a:chOff x="-1915893" y="-1293673"/>
            <a:chExt cx="12841904" cy="8702593"/>
          </a:xfrm>
        </p:grpSpPr>
        <p:sp>
          <p:nvSpPr>
            <p:cNvPr id="276" name="Google Shape;276;p21"/>
            <p:cNvSpPr/>
            <p:nvPr/>
          </p:nvSpPr>
          <p:spPr>
            <a:xfrm rot="-5323114" flipH="1">
              <a:off x="6540307" y="-1672007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-5323114" flipH="1">
              <a:off x="6873159" y="-1870343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-5323114" flipH="1">
              <a:off x="7159916" y="-2025646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 rot="7937025">
              <a:off x="-335571" y="310372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 rot="7937025">
              <a:off x="-199295" y="2858438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7937025">
              <a:off x="-22627" y="2613154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 rot="-5323114" flipH="1">
              <a:off x="7504066" y="-2269671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 rot="-5323114" flipH="1">
              <a:off x="7885766" y="-2531296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 rot="7937025">
              <a:off x="-598371" y="339157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7937025">
              <a:off x="-848671" y="365437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 rot="-1978367">
              <a:off x="-435894" y="-225135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 rot="-1978367">
              <a:off x="-570485" y="-422051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 rot="-1978367">
              <a:off x="-734945" y="-586540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_1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2"/>
          <p:cNvGrpSpPr/>
          <p:nvPr/>
        </p:nvGrpSpPr>
        <p:grpSpPr>
          <a:xfrm>
            <a:off x="-45425" y="-135987"/>
            <a:ext cx="9349700" cy="5279475"/>
            <a:chOff x="583425" y="-63500"/>
            <a:chExt cx="9349700" cy="5279475"/>
          </a:xfrm>
        </p:grpSpPr>
        <p:sp>
          <p:nvSpPr>
            <p:cNvPr id="292" name="Google Shape;292;p22"/>
            <p:cNvSpPr/>
            <p:nvPr/>
          </p:nvSpPr>
          <p:spPr>
            <a:xfrm>
              <a:off x="583425" y="414700"/>
              <a:ext cx="9349700" cy="4801275"/>
            </a:xfrm>
            <a:custGeom>
              <a:avLst/>
              <a:gdLst/>
              <a:ahLst/>
              <a:cxnLst/>
              <a:rect l="l" t="t" r="r" b="b"/>
              <a:pathLst>
                <a:path w="373988" h="192051" extrusionOk="0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73486" y="192051"/>
                  </a:lnTo>
                  <a:lnTo>
                    <a:pt x="373988" y="94834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293" name="Google Shape;293;p22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294" name="Google Shape;294;p22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5111" extrusionOk="0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2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avLst/>
                <a:gdLst/>
                <a:ahLst/>
                <a:cxnLst/>
                <a:rect l="l" t="t" r="r" b="b"/>
                <a:pathLst>
                  <a:path w="30" h="6267" extrusionOk="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6" name="Google Shape;296;p22"/>
          <p:cNvSpPr txBox="1">
            <a:spLocks noGrp="1"/>
          </p:cNvSpPr>
          <p:nvPr>
            <p:ph type="ctrTitle"/>
          </p:nvPr>
        </p:nvSpPr>
        <p:spPr>
          <a:xfrm flipH="1">
            <a:off x="1325225" y="1825725"/>
            <a:ext cx="25971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subTitle" idx="1"/>
          </p:nvPr>
        </p:nvSpPr>
        <p:spPr>
          <a:xfrm flipH="1">
            <a:off x="1101425" y="2326625"/>
            <a:ext cx="28209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22"/>
          <p:cNvGrpSpPr/>
          <p:nvPr/>
        </p:nvGrpSpPr>
        <p:grpSpPr>
          <a:xfrm flipH="1">
            <a:off x="-1915893" y="-1293673"/>
            <a:ext cx="12841904" cy="8702593"/>
            <a:chOff x="-1915893" y="-1293673"/>
            <a:chExt cx="12841904" cy="8702593"/>
          </a:xfrm>
        </p:grpSpPr>
        <p:sp>
          <p:nvSpPr>
            <p:cNvPr id="299" name="Google Shape;299;p22"/>
            <p:cNvSpPr/>
            <p:nvPr/>
          </p:nvSpPr>
          <p:spPr>
            <a:xfrm rot="-5323114" flipH="1">
              <a:off x="6540307" y="-1672007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 rot="-5323114" flipH="1">
              <a:off x="6873159" y="-1870343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 rot="-5323114" flipH="1">
              <a:off x="7159916" y="-2025646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 rot="7937025">
              <a:off x="-335571" y="310372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 rot="7937025">
              <a:off x="-199295" y="2858438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 rot="7937025">
              <a:off x="-22627" y="2613154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 rot="-5323114" flipH="1">
              <a:off x="7504066" y="-2269671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 rot="-5323114" flipH="1">
              <a:off x="7885766" y="-2531296"/>
              <a:ext cx="1735820" cy="4306927"/>
            </a:xfrm>
            <a:custGeom>
              <a:avLst/>
              <a:gdLst/>
              <a:ahLst/>
              <a:cxnLst/>
              <a:rect l="l" t="t" r="r" b="b"/>
              <a:pathLst>
                <a:path w="3529" h="8756" extrusionOk="0">
                  <a:moveTo>
                    <a:pt x="601" y="1"/>
                  </a:moveTo>
                  <a:lnTo>
                    <a:pt x="572" y="235"/>
                  </a:lnTo>
                  <a:cubicBezTo>
                    <a:pt x="308" y="323"/>
                    <a:pt x="425" y="1245"/>
                    <a:pt x="440" y="2650"/>
                  </a:cubicBezTo>
                  <a:cubicBezTo>
                    <a:pt x="440" y="3353"/>
                    <a:pt x="425" y="4188"/>
                    <a:pt x="308" y="5095"/>
                  </a:cubicBezTo>
                  <a:cubicBezTo>
                    <a:pt x="264" y="5549"/>
                    <a:pt x="191" y="6017"/>
                    <a:pt x="74" y="6530"/>
                  </a:cubicBezTo>
                  <a:cubicBezTo>
                    <a:pt x="59" y="6676"/>
                    <a:pt x="15" y="6837"/>
                    <a:pt x="1" y="7072"/>
                  </a:cubicBezTo>
                  <a:cubicBezTo>
                    <a:pt x="1" y="7189"/>
                    <a:pt x="1" y="7320"/>
                    <a:pt x="15" y="7438"/>
                  </a:cubicBezTo>
                  <a:cubicBezTo>
                    <a:pt x="45" y="7584"/>
                    <a:pt x="89" y="7730"/>
                    <a:pt x="147" y="7862"/>
                  </a:cubicBezTo>
                  <a:cubicBezTo>
                    <a:pt x="279" y="8140"/>
                    <a:pt x="484" y="8418"/>
                    <a:pt x="850" y="8609"/>
                  </a:cubicBezTo>
                  <a:cubicBezTo>
                    <a:pt x="1026" y="8711"/>
                    <a:pt x="1245" y="8755"/>
                    <a:pt x="1465" y="8755"/>
                  </a:cubicBezTo>
                  <a:cubicBezTo>
                    <a:pt x="1684" y="8755"/>
                    <a:pt x="1875" y="8711"/>
                    <a:pt x="2036" y="8653"/>
                  </a:cubicBezTo>
                  <a:cubicBezTo>
                    <a:pt x="2358" y="8506"/>
                    <a:pt x="2548" y="8316"/>
                    <a:pt x="2694" y="8155"/>
                  </a:cubicBezTo>
                  <a:cubicBezTo>
                    <a:pt x="2724" y="8126"/>
                    <a:pt x="2768" y="8067"/>
                    <a:pt x="2797" y="8023"/>
                  </a:cubicBezTo>
                  <a:lnTo>
                    <a:pt x="2899" y="7906"/>
                  </a:lnTo>
                  <a:cubicBezTo>
                    <a:pt x="2943" y="7833"/>
                    <a:pt x="3002" y="7730"/>
                    <a:pt x="3046" y="7642"/>
                  </a:cubicBezTo>
                  <a:cubicBezTo>
                    <a:pt x="3221" y="7320"/>
                    <a:pt x="3339" y="6954"/>
                    <a:pt x="3412" y="6618"/>
                  </a:cubicBezTo>
                  <a:cubicBezTo>
                    <a:pt x="3529" y="5944"/>
                    <a:pt x="3456" y="5300"/>
                    <a:pt x="3309" y="4729"/>
                  </a:cubicBezTo>
                  <a:cubicBezTo>
                    <a:pt x="3163" y="4188"/>
                    <a:pt x="2943" y="3704"/>
                    <a:pt x="2724" y="3309"/>
                  </a:cubicBezTo>
                  <a:cubicBezTo>
                    <a:pt x="2504" y="2899"/>
                    <a:pt x="2285" y="2548"/>
                    <a:pt x="2109" y="2240"/>
                  </a:cubicBezTo>
                  <a:cubicBezTo>
                    <a:pt x="1728" y="1626"/>
                    <a:pt x="1435" y="1143"/>
                    <a:pt x="1245" y="806"/>
                  </a:cubicBezTo>
                  <a:cubicBezTo>
                    <a:pt x="1040" y="454"/>
                    <a:pt x="733" y="1"/>
                    <a:pt x="6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 rot="7937025">
              <a:off x="-598371" y="339157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 rot="7937025">
              <a:off x="-848671" y="3654372"/>
              <a:ext cx="1813227" cy="3687005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 rot="-1978367">
              <a:off x="-435894" y="-225135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 rot="-1978367">
              <a:off x="-570485" y="-422051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 rot="-1978367">
              <a:off x="-734945" y="-586540"/>
              <a:ext cx="1614534" cy="1245902"/>
            </a:xfrm>
            <a:custGeom>
              <a:avLst/>
              <a:gdLst/>
              <a:ahLst/>
              <a:cxnLst/>
              <a:rect l="l" t="t" r="r" b="b"/>
              <a:pathLst>
                <a:path w="2768" h="2136" extrusionOk="0">
                  <a:moveTo>
                    <a:pt x="1275" y="1"/>
                  </a:moveTo>
                  <a:cubicBezTo>
                    <a:pt x="954" y="1"/>
                    <a:pt x="635" y="116"/>
                    <a:pt x="411" y="340"/>
                  </a:cubicBezTo>
                  <a:cubicBezTo>
                    <a:pt x="103" y="633"/>
                    <a:pt x="1" y="1146"/>
                    <a:pt x="191" y="1512"/>
                  </a:cubicBezTo>
                  <a:cubicBezTo>
                    <a:pt x="323" y="1746"/>
                    <a:pt x="557" y="1907"/>
                    <a:pt x="806" y="2009"/>
                  </a:cubicBezTo>
                  <a:cubicBezTo>
                    <a:pt x="1011" y="2089"/>
                    <a:pt x="1235" y="2135"/>
                    <a:pt x="1455" y="2135"/>
                  </a:cubicBezTo>
                  <a:cubicBezTo>
                    <a:pt x="1723" y="2135"/>
                    <a:pt x="1987" y="2067"/>
                    <a:pt x="2211" y="1907"/>
                  </a:cubicBezTo>
                  <a:cubicBezTo>
                    <a:pt x="2607" y="1614"/>
                    <a:pt x="2768" y="1014"/>
                    <a:pt x="2504" y="604"/>
                  </a:cubicBezTo>
                  <a:lnTo>
                    <a:pt x="2504" y="604"/>
                  </a:lnTo>
                  <a:lnTo>
                    <a:pt x="2665" y="765"/>
                  </a:lnTo>
                  <a:cubicBezTo>
                    <a:pt x="2402" y="414"/>
                    <a:pt x="2036" y="136"/>
                    <a:pt x="1626" y="48"/>
                  </a:cubicBezTo>
                  <a:cubicBezTo>
                    <a:pt x="1512" y="16"/>
                    <a:pt x="1393" y="1"/>
                    <a:pt x="12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8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ctrTitle" idx="2"/>
          </p:nvPr>
        </p:nvSpPr>
        <p:spPr>
          <a:xfrm flipH="1">
            <a:off x="747275" y="2097000"/>
            <a:ext cx="2043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16" name="Google Shape;316;p23"/>
          <p:cNvSpPr txBox="1">
            <a:spLocks noGrp="1"/>
          </p:cNvSpPr>
          <p:nvPr>
            <p:ph type="subTitle" idx="1"/>
          </p:nvPr>
        </p:nvSpPr>
        <p:spPr>
          <a:xfrm flipH="1">
            <a:off x="626700" y="2558000"/>
            <a:ext cx="39453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>
            <a:endParaRPr/>
          </a:p>
        </p:txBody>
      </p:sp>
      <p:sp>
        <p:nvSpPr>
          <p:cNvPr id="317" name="Google Shape;317;p23"/>
          <p:cNvSpPr/>
          <p:nvPr/>
        </p:nvSpPr>
        <p:spPr>
          <a:xfrm rot="7937037">
            <a:off x="7881158" y="-11928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3"/>
          <p:cNvSpPr/>
          <p:nvPr/>
        </p:nvSpPr>
        <p:spPr>
          <a:xfrm rot="7937037">
            <a:off x="8009108" y="-14231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3"/>
          <p:cNvSpPr/>
          <p:nvPr/>
        </p:nvSpPr>
        <p:spPr>
          <a:xfrm rot="7937037">
            <a:off x="8174983" y="-16534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3"/>
          <p:cNvSpPr/>
          <p:nvPr/>
        </p:nvSpPr>
        <p:spPr>
          <a:xfrm rot="6124618">
            <a:off x="-467752" y="4104139"/>
            <a:ext cx="1574274" cy="1684981"/>
          </a:xfrm>
          <a:custGeom>
            <a:avLst/>
            <a:gdLst/>
            <a:ahLst/>
            <a:cxnLst/>
            <a:rect l="l" t="t" r="r" b="b"/>
            <a:pathLst>
              <a:path w="5233" h="5601" extrusionOk="0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3"/>
          <p:cNvSpPr/>
          <p:nvPr/>
        </p:nvSpPr>
        <p:spPr>
          <a:xfrm rot="6124618">
            <a:off x="-621277" y="4238489"/>
            <a:ext cx="1574274" cy="1684981"/>
          </a:xfrm>
          <a:custGeom>
            <a:avLst/>
            <a:gdLst/>
            <a:ahLst/>
            <a:cxnLst/>
            <a:rect l="l" t="t" r="r" b="b"/>
            <a:pathLst>
              <a:path w="5233" h="5601" extrusionOk="0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3"/>
          <p:cNvSpPr/>
          <p:nvPr/>
        </p:nvSpPr>
        <p:spPr>
          <a:xfrm rot="6124618">
            <a:off x="-781227" y="4417614"/>
            <a:ext cx="1574274" cy="1684981"/>
          </a:xfrm>
          <a:custGeom>
            <a:avLst/>
            <a:gdLst/>
            <a:ahLst/>
            <a:cxnLst/>
            <a:rect l="l" t="t" r="r" b="b"/>
            <a:pathLst>
              <a:path w="5233" h="5601" extrusionOk="0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ctrTitle" idx="2"/>
          </p:nvPr>
        </p:nvSpPr>
        <p:spPr>
          <a:xfrm flipH="1">
            <a:off x="747275" y="1903875"/>
            <a:ext cx="2043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subTitle" idx="1"/>
          </p:nvPr>
        </p:nvSpPr>
        <p:spPr>
          <a:xfrm flipH="1">
            <a:off x="626775" y="2364875"/>
            <a:ext cx="3566100" cy="15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ctrTitle" idx="3"/>
          </p:nvPr>
        </p:nvSpPr>
        <p:spPr>
          <a:xfrm flipH="1">
            <a:off x="5120375" y="1903875"/>
            <a:ext cx="2043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29" name="Google Shape;329;p24"/>
          <p:cNvSpPr txBox="1">
            <a:spLocks noGrp="1"/>
          </p:cNvSpPr>
          <p:nvPr>
            <p:ph type="subTitle" idx="4"/>
          </p:nvPr>
        </p:nvSpPr>
        <p:spPr>
          <a:xfrm flipH="1">
            <a:off x="4999650" y="2364875"/>
            <a:ext cx="3566100" cy="1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00"/>
            </a:lvl9pPr>
          </a:lstStyle>
          <a:p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-211050" y="-90025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Google Shape;331;p24"/>
          <p:cNvSpPr/>
          <p:nvPr/>
        </p:nvSpPr>
        <p:spPr>
          <a:xfrm>
            <a:off x="-376150" y="-267825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2" name="Google Shape;332;p24"/>
          <p:cNvSpPr/>
          <p:nvPr/>
        </p:nvSpPr>
        <p:spPr>
          <a:xfrm>
            <a:off x="-560300" y="-451975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3" name="Google Shape;333;p24"/>
          <p:cNvSpPr/>
          <p:nvPr/>
        </p:nvSpPr>
        <p:spPr>
          <a:xfrm rot="10800000">
            <a:off x="6567750" y="3077475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4" name="Google Shape;334;p24"/>
          <p:cNvSpPr/>
          <p:nvPr/>
        </p:nvSpPr>
        <p:spPr>
          <a:xfrm rot="10800000">
            <a:off x="6732850" y="3255275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5" name="Google Shape;335;p24"/>
          <p:cNvSpPr/>
          <p:nvPr/>
        </p:nvSpPr>
        <p:spPr>
          <a:xfrm rot="10800000">
            <a:off x="6917000" y="3439425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"/>
          <p:cNvGrpSpPr/>
          <p:nvPr/>
        </p:nvGrpSpPr>
        <p:grpSpPr>
          <a:xfrm>
            <a:off x="1254025" y="617900"/>
            <a:ext cx="2250830" cy="3661147"/>
            <a:chOff x="526860" y="192691"/>
            <a:chExt cx="2068777" cy="3107670"/>
          </a:xfrm>
        </p:grpSpPr>
        <p:sp>
          <p:nvSpPr>
            <p:cNvPr id="339" name="Google Shape;339;p25"/>
            <p:cNvSpPr/>
            <p:nvPr/>
          </p:nvSpPr>
          <p:spPr>
            <a:xfrm>
              <a:off x="559981" y="226603"/>
              <a:ext cx="2024567" cy="3020998"/>
            </a:xfrm>
            <a:custGeom>
              <a:avLst/>
              <a:gdLst/>
              <a:ahLst/>
              <a:cxnLst/>
              <a:rect l="l" t="t" r="r" b="b"/>
              <a:pathLst>
                <a:path w="26835" h="46950" extrusionOk="0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526860" y="192691"/>
              <a:ext cx="2068777" cy="3107670"/>
            </a:xfrm>
            <a:custGeom>
              <a:avLst/>
              <a:gdLst/>
              <a:ahLst/>
              <a:cxnLst/>
              <a:rect l="l" t="t" r="r" b="b"/>
              <a:pathLst>
                <a:path w="27421" h="48297" extrusionOk="0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5"/>
          <p:cNvSpPr txBox="1">
            <a:spLocks noGrp="1"/>
          </p:cNvSpPr>
          <p:nvPr>
            <p:ph type="ctrTitle"/>
          </p:nvPr>
        </p:nvSpPr>
        <p:spPr>
          <a:xfrm flipH="1">
            <a:off x="4578675" y="538000"/>
            <a:ext cx="3555000" cy="10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1"/>
          </p:nvPr>
        </p:nvSpPr>
        <p:spPr>
          <a:xfrm>
            <a:off x="4071375" y="1485975"/>
            <a:ext cx="45696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/>
          <p:nvPr/>
        </p:nvSpPr>
        <p:spPr>
          <a:xfrm flipH="1">
            <a:off x="-106675" y="243650"/>
            <a:ext cx="9250675" cy="4975000"/>
          </a:xfrm>
          <a:custGeom>
            <a:avLst/>
            <a:gdLst/>
            <a:ahLst/>
            <a:cxnLst/>
            <a:rect l="l" t="t" r="r" b="b"/>
            <a:pathLst>
              <a:path w="370027" h="199000" extrusionOk="0">
                <a:moveTo>
                  <a:pt x="327362" y="0"/>
                </a:moveTo>
                <a:lnTo>
                  <a:pt x="0" y="40245"/>
                </a:lnTo>
                <a:lnTo>
                  <a:pt x="1017" y="198936"/>
                </a:lnTo>
                <a:lnTo>
                  <a:pt x="346121" y="199000"/>
                </a:lnTo>
                <a:lnTo>
                  <a:pt x="370027" y="199000"/>
                </a:lnTo>
                <a:lnTo>
                  <a:pt x="340364" y="8996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EBE0DD">
                  <a:alpha val="0"/>
                </a:srgbClr>
              </a:gs>
            </a:gsLst>
            <a:lin ang="5400012" scaled="0"/>
          </a:gradFill>
          <a:ln>
            <a:noFill/>
          </a:ln>
        </p:spPr>
      </p:sp>
      <p:grpSp>
        <p:nvGrpSpPr>
          <p:cNvPr id="344" name="Google Shape;344;p25"/>
          <p:cNvGrpSpPr/>
          <p:nvPr/>
        </p:nvGrpSpPr>
        <p:grpSpPr>
          <a:xfrm flipH="1">
            <a:off x="508027" y="-63500"/>
            <a:ext cx="468757" cy="550028"/>
            <a:chOff x="8114866" y="-63500"/>
            <a:chExt cx="468757" cy="550028"/>
          </a:xfrm>
        </p:grpSpPr>
        <p:sp>
          <p:nvSpPr>
            <p:cNvPr id="345" name="Google Shape;345;p25"/>
            <p:cNvSpPr/>
            <p:nvPr/>
          </p:nvSpPr>
          <p:spPr>
            <a:xfrm flipH="1">
              <a:off x="8422852" y="-63500"/>
              <a:ext cx="1325" cy="276813"/>
            </a:xfrm>
            <a:custGeom>
              <a:avLst/>
              <a:gdLst/>
              <a:ahLst/>
              <a:cxnLst/>
              <a:rect l="l" t="t" r="r" b="b"/>
              <a:pathLst>
                <a:path w="30" h="6267" extrusionOk="0">
                  <a:moveTo>
                    <a:pt x="15" y="0"/>
                  </a:moveTo>
                  <a:cubicBezTo>
                    <a:pt x="0" y="0"/>
                    <a:pt x="0" y="1391"/>
                    <a:pt x="0" y="3133"/>
                  </a:cubicBezTo>
                  <a:cubicBezTo>
                    <a:pt x="0" y="4875"/>
                    <a:pt x="0" y="6266"/>
                    <a:pt x="15" y="6266"/>
                  </a:cubicBezTo>
                  <a:cubicBezTo>
                    <a:pt x="29" y="6266"/>
                    <a:pt x="29" y="4846"/>
                    <a:pt x="29" y="3133"/>
                  </a:cubicBezTo>
                  <a:cubicBezTo>
                    <a:pt x="29" y="1391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 rot="2003650" flipH="1">
              <a:off x="8142936" y="165846"/>
              <a:ext cx="412618" cy="225767"/>
            </a:xfrm>
            <a:custGeom>
              <a:avLst/>
              <a:gdLst/>
              <a:ahLst/>
              <a:cxnLst/>
              <a:rect l="l" t="t" r="r" b="b"/>
              <a:pathLst>
                <a:path w="9341" h="5111" extrusionOk="0">
                  <a:moveTo>
                    <a:pt x="3631" y="1"/>
                  </a:moveTo>
                  <a:lnTo>
                    <a:pt x="3631" y="1172"/>
                  </a:lnTo>
                  <a:lnTo>
                    <a:pt x="0" y="5110"/>
                  </a:lnTo>
                  <a:lnTo>
                    <a:pt x="9340" y="4686"/>
                  </a:lnTo>
                  <a:lnTo>
                    <a:pt x="4670" y="1172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5"/>
          <p:cNvSpPr/>
          <p:nvPr/>
        </p:nvSpPr>
        <p:spPr>
          <a:xfrm rot="7937037">
            <a:off x="7881158" y="-11928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/>
          <p:nvPr/>
        </p:nvSpPr>
        <p:spPr>
          <a:xfrm rot="7937037">
            <a:off x="8009108" y="-14231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/>
          <p:nvPr/>
        </p:nvSpPr>
        <p:spPr>
          <a:xfrm rot="7937037">
            <a:off x="8174983" y="-1653455"/>
            <a:ext cx="1702433" cy="3461716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"/>
          <p:cNvSpPr/>
          <p:nvPr/>
        </p:nvSpPr>
        <p:spPr>
          <a:xfrm rot="6124618">
            <a:off x="-467752" y="4104139"/>
            <a:ext cx="1574274" cy="1684981"/>
          </a:xfrm>
          <a:custGeom>
            <a:avLst/>
            <a:gdLst/>
            <a:ahLst/>
            <a:cxnLst/>
            <a:rect l="l" t="t" r="r" b="b"/>
            <a:pathLst>
              <a:path w="5233" h="5601" extrusionOk="0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"/>
          <p:cNvSpPr/>
          <p:nvPr/>
        </p:nvSpPr>
        <p:spPr>
          <a:xfrm rot="6124618">
            <a:off x="-621277" y="4238489"/>
            <a:ext cx="1574274" cy="1684981"/>
          </a:xfrm>
          <a:custGeom>
            <a:avLst/>
            <a:gdLst/>
            <a:ahLst/>
            <a:cxnLst/>
            <a:rect l="l" t="t" r="r" b="b"/>
            <a:pathLst>
              <a:path w="5233" h="5601" extrusionOk="0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5"/>
          <p:cNvSpPr/>
          <p:nvPr/>
        </p:nvSpPr>
        <p:spPr>
          <a:xfrm rot="6124618">
            <a:off x="-781227" y="4417614"/>
            <a:ext cx="1574274" cy="1684981"/>
          </a:xfrm>
          <a:custGeom>
            <a:avLst/>
            <a:gdLst/>
            <a:ahLst/>
            <a:cxnLst/>
            <a:rect l="l" t="t" r="r" b="b"/>
            <a:pathLst>
              <a:path w="5233" h="5601" extrusionOk="0">
                <a:moveTo>
                  <a:pt x="3690" y="0"/>
                </a:moveTo>
                <a:lnTo>
                  <a:pt x="3675" y="74"/>
                </a:lnTo>
                <a:cubicBezTo>
                  <a:pt x="3713" y="98"/>
                  <a:pt x="3750" y="123"/>
                  <a:pt x="3786" y="149"/>
                </a:cubicBezTo>
                <a:lnTo>
                  <a:pt x="3786" y="149"/>
                </a:lnTo>
                <a:cubicBezTo>
                  <a:pt x="3767" y="93"/>
                  <a:pt x="3736" y="43"/>
                  <a:pt x="3690" y="0"/>
                </a:cubicBezTo>
                <a:close/>
                <a:moveTo>
                  <a:pt x="3786" y="149"/>
                </a:moveTo>
                <a:cubicBezTo>
                  <a:pt x="3844" y="323"/>
                  <a:pt x="3776" y="540"/>
                  <a:pt x="3631" y="674"/>
                </a:cubicBezTo>
                <a:cubicBezTo>
                  <a:pt x="3456" y="864"/>
                  <a:pt x="3192" y="908"/>
                  <a:pt x="2943" y="937"/>
                </a:cubicBezTo>
                <a:cubicBezTo>
                  <a:pt x="2680" y="952"/>
                  <a:pt x="2446" y="937"/>
                  <a:pt x="2197" y="1011"/>
                </a:cubicBezTo>
                <a:cubicBezTo>
                  <a:pt x="1494" y="1186"/>
                  <a:pt x="1055" y="2050"/>
                  <a:pt x="1348" y="2709"/>
                </a:cubicBezTo>
                <a:cubicBezTo>
                  <a:pt x="1307" y="2704"/>
                  <a:pt x="1266" y="2701"/>
                  <a:pt x="1226" y="2701"/>
                </a:cubicBezTo>
                <a:cubicBezTo>
                  <a:pt x="689" y="2701"/>
                  <a:pt x="212" y="3144"/>
                  <a:pt x="103" y="3675"/>
                </a:cubicBezTo>
                <a:cubicBezTo>
                  <a:pt x="1" y="4246"/>
                  <a:pt x="264" y="4846"/>
                  <a:pt x="747" y="5197"/>
                </a:cubicBezTo>
                <a:cubicBezTo>
                  <a:pt x="1110" y="5479"/>
                  <a:pt x="1586" y="5600"/>
                  <a:pt x="2046" y="5600"/>
                </a:cubicBezTo>
                <a:cubicBezTo>
                  <a:pt x="2162" y="5600"/>
                  <a:pt x="2276" y="5593"/>
                  <a:pt x="2387" y="5578"/>
                </a:cubicBezTo>
                <a:cubicBezTo>
                  <a:pt x="3617" y="5432"/>
                  <a:pt x="4700" y="4465"/>
                  <a:pt x="4978" y="3265"/>
                </a:cubicBezTo>
                <a:cubicBezTo>
                  <a:pt x="5232" y="2123"/>
                  <a:pt x="4739" y="831"/>
                  <a:pt x="3786" y="149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25"/>
          <p:cNvGrpSpPr/>
          <p:nvPr/>
        </p:nvGrpSpPr>
        <p:grpSpPr>
          <a:xfrm>
            <a:off x="8326275" y="3463982"/>
            <a:ext cx="727535" cy="1710819"/>
            <a:chOff x="8416475" y="3483007"/>
            <a:chExt cx="727535" cy="1710819"/>
          </a:xfrm>
        </p:grpSpPr>
        <p:sp>
          <p:nvSpPr>
            <p:cNvPr id="354" name="Google Shape;354;p25"/>
            <p:cNvSpPr/>
            <p:nvPr/>
          </p:nvSpPr>
          <p:spPr>
            <a:xfrm>
              <a:off x="8578364" y="4845112"/>
              <a:ext cx="328014" cy="348714"/>
            </a:xfrm>
            <a:custGeom>
              <a:avLst/>
              <a:gdLst/>
              <a:ahLst/>
              <a:cxnLst/>
              <a:rect l="l" t="t" r="r" b="b"/>
              <a:pathLst>
                <a:path w="5578" h="5930" extrusionOk="0">
                  <a:moveTo>
                    <a:pt x="0" y="1"/>
                  </a:moveTo>
                  <a:lnTo>
                    <a:pt x="542" y="5930"/>
                  </a:lnTo>
                  <a:lnTo>
                    <a:pt x="4831" y="5930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8416475" y="3483007"/>
              <a:ext cx="727535" cy="1362159"/>
            </a:xfrm>
            <a:custGeom>
              <a:avLst/>
              <a:gdLst/>
              <a:ahLst/>
              <a:cxnLst/>
              <a:rect l="l" t="t" r="r" b="b"/>
              <a:pathLst>
                <a:path w="12372" h="23164" extrusionOk="0">
                  <a:moveTo>
                    <a:pt x="7704" y="1"/>
                  </a:moveTo>
                  <a:cubicBezTo>
                    <a:pt x="7204" y="1"/>
                    <a:pt x="6325" y="15375"/>
                    <a:pt x="6325" y="15375"/>
                  </a:cubicBezTo>
                  <a:cubicBezTo>
                    <a:pt x="6325" y="15375"/>
                    <a:pt x="6369" y="3268"/>
                    <a:pt x="5827" y="3107"/>
                  </a:cubicBezTo>
                  <a:cubicBezTo>
                    <a:pt x="5825" y="3107"/>
                    <a:pt x="5823" y="3107"/>
                    <a:pt x="5820" y="3107"/>
                  </a:cubicBezTo>
                  <a:cubicBezTo>
                    <a:pt x="5277" y="3107"/>
                    <a:pt x="5930" y="19958"/>
                    <a:pt x="5827" y="20119"/>
                  </a:cubicBezTo>
                  <a:cubicBezTo>
                    <a:pt x="5827" y="20120"/>
                    <a:pt x="5826" y="20120"/>
                    <a:pt x="5825" y="20120"/>
                  </a:cubicBezTo>
                  <a:cubicBezTo>
                    <a:pt x="5705" y="20120"/>
                    <a:pt x="5312" y="10295"/>
                    <a:pt x="4934" y="10295"/>
                  </a:cubicBezTo>
                  <a:cubicBezTo>
                    <a:pt x="4525" y="10295"/>
                    <a:pt x="4832" y="17776"/>
                    <a:pt x="4832" y="17776"/>
                  </a:cubicBezTo>
                  <a:cubicBezTo>
                    <a:pt x="4832" y="17776"/>
                    <a:pt x="3046" y="4308"/>
                    <a:pt x="2446" y="4249"/>
                  </a:cubicBezTo>
                  <a:cubicBezTo>
                    <a:pt x="2444" y="4249"/>
                    <a:pt x="2443" y="4249"/>
                    <a:pt x="2442" y="4249"/>
                  </a:cubicBezTo>
                  <a:cubicBezTo>
                    <a:pt x="1845" y="4249"/>
                    <a:pt x="3553" y="13446"/>
                    <a:pt x="3545" y="13446"/>
                  </a:cubicBezTo>
                  <a:cubicBezTo>
                    <a:pt x="3544" y="13446"/>
                    <a:pt x="3544" y="13445"/>
                    <a:pt x="3544" y="13443"/>
                  </a:cubicBezTo>
                  <a:cubicBezTo>
                    <a:pt x="3485" y="13238"/>
                    <a:pt x="1494" y="5699"/>
                    <a:pt x="1055" y="5699"/>
                  </a:cubicBezTo>
                  <a:cubicBezTo>
                    <a:pt x="587" y="5699"/>
                    <a:pt x="4290" y="20324"/>
                    <a:pt x="4290" y="20324"/>
                  </a:cubicBezTo>
                  <a:cubicBezTo>
                    <a:pt x="4290" y="20324"/>
                    <a:pt x="1282" y="8493"/>
                    <a:pt x="656" y="8493"/>
                  </a:cubicBezTo>
                  <a:cubicBezTo>
                    <a:pt x="652" y="8493"/>
                    <a:pt x="649" y="8494"/>
                    <a:pt x="645" y="8495"/>
                  </a:cubicBezTo>
                  <a:cubicBezTo>
                    <a:pt x="305" y="8578"/>
                    <a:pt x="1217" y="12355"/>
                    <a:pt x="2071" y="15608"/>
                  </a:cubicBezTo>
                  <a:lnTo>
                    <a:pt x="2071" y="15608"/>
                  </a:lnTo>
                  <a:cubicBezTo>
                    <a:pt x="1411" y="13463"/>
                    <a:pt x="625" y="11386"/>
                    <a:pt x="59" y="11386"/>
                  </a:cubicBezTo>
                  <a:cubicBezTo>
                    <a:pt x="39" y="11386"/>
                    <a:pt x="20" y="11388"/>
                    <a:pt x="1" y="11393"/>
                  </a:cubicBezTo>
                  <a:lnTo>
                    <a:pt x="3251" y="23164"/>
                  </a:lnTo>
                  <a:lnTo>
                    <a:pt x="7584" y="23164"/>
                  </a:lnTo>
                  <a:cubicBezTo>
                    <a:pt x="7584" y="23164"/>
                    <a:pt x="12371" y="5904"/>
                    <a:pt x="11478" y="5347"/>
                  </a:cubicBezTo>
                  <a:lnTo>
                    <a:pt x="11478" y="5347"/>
                  </a:lnTo>
                  <a:lnTo>
                    <a:pt x="7189" y="22607"/>
                  </a:lnTo>
                  <a:cubicBezTo>
                    <a:pt x="7189" y="22607"/>
                    <a:pt x="9590" y="7499"/>
                    <a:pt x="9385" y="6943"/>
                  </a:cubicBezTo>
                  <a:cubicBezTo>
                    <a:pt x="9381" y="6932"/>
                    <a:pt x="9376" y="6926"/>
                    <a:pt x="9370" y="6926"/>
                  </a:cubicBezTo>
                  <a:cubicBezTo>
                    <a:pt x="9100" y="6926"/>
                    <a:pt x="6911" y="19065"/>
                    <a:pt x="6911" y="19065"/>
                  </a:cubicBezTo>
                  <a:cubicBezTo>
                    <a:pt x="6911" y="19065"/>
                    <a:pt x="8199" y="253"/>
                    <a:pt x="7716" y="4"/>
                  </a:cubicBezTo>
                  <a:cubicBezTo>
                    <a:pt x="7712" y="2"/>
                    <a:pt x="7708" y="1"/>
                    <a:pt x="7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8578364" y="4845112"/>
              <a:ext cx="221283" cy="348714"/>
            </a:xfrm>
            <a:custGeom>
              <a:avLst/>
              <a:gdLst/>
              <a:ahLst/>
              <a:cxnLst/>
              <a:rect l="l" t="t" r="r" b="b"/>
              <a:pathLst>
                <a:path w="3763" h="5930" extrusionOk="0">
                  <a:moveTo>
                    <a:pt x="0" y="1"/>
                  </a:moveTo>
                  <a:lnTo>
                    <a:pt x="542" y="5930"/>
                  </a:lnTo>
                  <a:lnTo>
                    <a:pt x="3763" y="593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BA613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5"/>
          <p:cNvSpPr txBox="1"/>
          <p:nvPr/>
        </p:nvSpPr>
        <p:spPr>
          <a:xfrm>
            <a:off x="4490175" y="3334350"/>
            <a:ext cx="37320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from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/>
          <p:nvPr/>
        </p:nvSpPr>
        <p:spPr>
          <a:xfrm rot="-1577317">
            <a:off x="-770925" y="3464303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6"/>
          <p:cNvSpPr/>
          <p:nvPr/>
        </p:nvSpPr>
        <p:spPr>
          <a:xfrm rot="-1577317">
            <a:off x="-902261" y="362977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"/>
          <p:cNvSpPr/>
          <p:nvPr/>
        </p:nvSpPr>
        <p:spPr>
          <a:xfrm rot="-1577317">
            <a:off x="-1048197" y="381364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rot="9222683">
            <a:off x="7437778" y="-79770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9222683">
            <a:off x="7569115" y="-963179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6"/>
          <p:cNvSpPr/>
          <p:nvPr/>
        </p:nvSpPr>
        <p:spPr>
          <a:xfrm rot="9222683">
            <a:off x="7715050" y="-114704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6"/>
          <p:cNvSpPr/>
          <p:nvPr/>
        </p:nvSpPr>
        <p:spPr>
          <a:xfrm rot="-1978372">
            <a:off x="-449335" y="-29241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 rot="-1978372">
            <a:off x="-563785" y="-45986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-1978372">
            <a:off x="-703635" y="-599744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 rot="8821628">
            <a:off x="7973415" y="428418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/>
          <p:nvPr/>
        </p:nvSpPr>
        <p:spPr>
          <a:xfrm rot="8821628">
            <a:off x="8087865" y="44516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6"/>
          <p:cNvSpPr/>
          <p:nvPr/>
        </p:nvSpPr>
        <p:spPr>
          <a:xfrm rot="8821628">
            <a:off x="8227715" y="45915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/>
          <p:nvPr/>
        </p:nvSpPr>
        <p:spPr>
          <a:xfrm>
            <a:off x="-421100" y="-166425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5" name="Google Shape;375;p27"/>
          <p:cNvSpPr/>
          <p:nvPr/>
        </p:nvSpPr>
        <p:spPr>
          <a:xfrm>
            <a:off x="-611850" y="-323487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6" name="Google Shape;376;p27"/>
          <p:cNvSpPr/>
          <p:nvPr/>
        </p:nvSpPr>
        <p:spPr>
          <a:xfrm>
            <a:off x="-799075" y="-4271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7" name="Google Shape;377;p27"/>
          <p:cNvSpPr/>
          <p:nvPr/>
        </p:nvSpPr>
        <p:spPr>
          <a:xfrm flipH="1">
            <a:off x="7517000" y="-1982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Google Shape;378;p27"/>
          <p:cNvSpPr/>
          <p:nvPr/>
        </p:nvSpPr>
        <p:spPr>
          <a:xfrm flipH="1">
            <a:off x="7745875" y="-350775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Google Shape;379;p27"/>
          <p:cNvSpPr/>
          <p:nvPr/>
        </p:nvSpPr>
        <p:spPr>
          <a:xfrm flipH="1">
            <a:off x="7926750" y="-427100"/>
            <a:ext cx="1894650" cy="1722975"/>
          </a:xfrm>
          <a:custGeom>
            <a:avLst/>
            <a:gdLst/>
            <a:ahLst/>
            <a:cxnLst/>
            <a:rect l="l" t="t" r="r" b="b"/>
            <a:pathLst>
              <a:path w="75786" h="68919" extrusionOk="0">
                <a:moveTo>
                  <a:pt x="75786" y="0"/>
                </a:moveTo>
                <a:cubicBezTo>
                  <a:pt x="68054" y="0"/>
                  <a:pt x="59592" y="1465"/>
                  <a:pt x="53406" y="6104"/>
                </a:cubicBezTo>
                <a:cubicBezTo>
                  <a:pt x="48923" y="9466"/>
                  <a:pt x="52126" y="17318"/>
                  <a:pt x="50354" y="22634"/>
                </a:cubicBezTo>
                <a:cubicBezTo>
                  <a:pt x="48520" y="28136"/>
                  <a:pt x="40440" y="28951"/>
                  <a:pt x="36621" y="33315"/>
                </a:cubicBezTo>
                <a:cubicBezTo>
                  <a:pt x="31262" y="39439"/>
                  <a:pt x="40518" y="50584"/>
                  <a:pt x="36621" y="57729"/>
                </a:cubicBezTo>
                <a:cubicBezTo>
                  <a:pt x="32880" y="64589"/>
                  <a:pt x="23836" y="68919"/>
                  <a:pt x="16022" y="68919"/>
                </a:cubicBezTo>
                <a:cubicBezTo>
                  <a:pt x="10601" y="68919"/>
                  <a:pt x="5421" y="66122"/>
                  <a:pt x="0" y="66122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0" name="Google Shape;380;p27"/>
          <p:cNvSpPr/>
          <p:nvPr/>
        </p:nvSpPr>
        <p:spPr>
          <a:xfrm rot="-8821628" flipH="1">
            <a:off x="-330435" y="435300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8821628" flipH="1">
            <a:off x="-444885" y="452045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7"/>
          <p:cNvSpPr/>
          <p:nvPr/>
        </p:nvSpPr>
        <p:spPr>
          <a:xfrm rot="-8821628" flipH="1">
            <a:off x="-584735" y="46603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54350" y="1093200"/>
            <a:ext cx="7276500" cy="3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/>
          <p:nvPr/>
        </p:nvSpPr>
        <p:spPr>
          <a:xfrm rot="1516325">
            <a:off x="-1000534" y="2493592"/>
            <a:ext cx="1877526" cy="1923744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 rot="1516325">
            <a:off x="-1173484" y="2493592"/>
            <a:ext cx="1877526" cy="1923744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rot="1516325">
            <a:off x="-1365659" y="2493592"/>
            <a:ext cx="1877526" cy="1923744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16476" y="1338851"/>
            <a:ext cx="1347099" cy="3342384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8512576" y="1595076"/>
            <a:ext cx="1347099" cy="3342384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8597501" y="1739451"/>
            <a:ext cx="1347099" cy="3342384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rot="7937055">
            <a:off x="7692307" y="-1270325"/>
            <a:ext cx="1475178" cy="2999619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rot="7937055">
            <a:off x="7803176" y="-1469882"/>
            <a:ext cx="1475178" cy="2999619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rot="7937055">
            <a:off x="7946909" y="-1669438"/>
            <a:ext cx="1475178" cy="2999619"/>
          </a:xfrm>
          <a:custGeom>
            <a:avLst/>
            <a:gdLst/>
            <a:ahLst/>
            <a:cxnLst/>
            <a:rect l="l" t="t" r="r" b="b"/>
            <a:pathLst>
              <a:path w="9912" h="20155" extrusionOk="0">
                <a:moveTo>
                  <a:pt x="4109" y="1"/>
                </a:moveTo>
                <a:cubicBezTo>
                  <a:pt x="4004" y="1"/>
                  <a:pt x="3898" y="12"/>
                  <a:pt x="3792" y="35"/>
                </a:cubicBezTo>
                <a:cubicBezTo>
                  <a:pt x="2841" y="254"/>
                  <a:pt x="2343" y="1294"/>
                  <a:pt x="2006" y="2216"/>
                </a:cubicBezTo>
                <a:cubicBezTo>
                  <a:pt x="1758" y="2816"/>
                  <a:pt x="1538" y="3416"/>
                  <a:pt x="1304" y="4031"/>
                </a:cubicBezTo>
                <a:cubicBezTo>
                  <a:pt x="660" y="5715"/>
                  <a:pt x="1" y="7515"/>
                  <a:pt x="440" y="9272"/>
                </a:cubicBezTo>
                <a:cubicBezTo>
                  <a:pt x="791" y="10692"/>
                  <a:pt x="1787" y="11834"/>
                  <a:pt x="2621" y="13034"/>
                </a:cubicBezTo>
                <a:cubicBezTo>
                  <a:pt x="2782" y="13254"/>
                  <a:pt x="2929" y="13503"/>
                  <a:pt x="2914" y="13781"/>
                </a:cubicBezTo>
                <a:cubicBezTo>
                  <a:pt x="2885" y="14206"/>
                  <a:pt x="2446" y="14469"/>
                  <a:pt x="2021" y="14572"/>
                </a:cubicBezTo>
                <a:cubicBezTo>
                  <a:pt x="1597" y="14659"/>
                  <a:pt x="1157" y="14659"/>
                  <a:pt x="791" y="14879"/>
                </a:cubicBezTo>
                <a:cubicBezTo>
                  <a:pt x="352" y="15157"/>
                  <a:pt x="147" y="15699"/>
                  <a:pt x="191" y="16211"/>
                </a:cubicBezTo>
                <a:cubicBezTo>
                  <a:pt x="220" y="16724"/>
                  <a:pt x="469" y="17207"/>
                  <a:pt x="777" y="17617"/>
                </a:cubicBezTo>
                <a:cubicBezTo>
                  <a:pt x="777" y="17661"/>
                  <a:pt x="2138" y="19359"/>
                  <a:pt x="3690" y="19886"/>
                </a:cubicBezTo>
                <a:cubicBezTo>
                  <a:pt x="4186" y="20060"/>
                  <a:pt x="4718" y="20154"/>
                  <a:pt x="5244" y="20154"/>
                </a:cubicBezTo>
                <a:cubicBezTo>
                  <a:pt x="6177" y="20154"/>
                  <a:pt x="7090" y="19857"/>
                  <a:pt x="7745" y="19183"/>
                </a:cubicBezTo>
                <a:cubicBezTo>
                  <a:pt x="8770" y="18114"/>
                  <a:pt x="9033" y="16402"/>
                  <a:pt x="8345" y="15099"/>
                </a:cubicBezTo>
                <a:cubicBezTo>
                  <a:pt x="8023" y="14454"/>
                  <a:pt x="7496" y="13869"/>
                  <a:pt x="7511" y="13152"/>
                </a:cubicBezTo>
                <a:cubicBezTo>
                  <a:pt x="7526" y="12771"/>
                  <a:pt x="7716" y="12420"/>
                  <a:pt x="7935" y="12098"/>
                </a:cubicBezTo>
                <a:cubicBezTo>
                  <a:pt x="8345" y="11468"/>
                  <a:pt x="8902" y="10956"/>
                  <a:pt x="9282" y="10326"/>
                </a:cubicBezTo>
                <a:cubicBezTo>
                  <a:pt x="9663" y="9682"/>
                  <a:pt x="9912" y="8877"/>
                  <a:pt x="9590" y="8203"/>
                </a:cubicBezTo>
                <a:cubicBezTo>
                  <a:pt x="9004" y="6857"/>
                  <a:pt x="6925" y="6813"/>
                  <a:pt x="6296" y="5510"/>
                </a:cubicBezTo>
                <a:cubicBezTo>
                  <a:pt x="6003" y="4880"/>
                  <a:pt x="6120" y="4178"/>
                  <a:pt x="6193" y="3489"/>
                </a:cubicBezTo>
                <a:cubicBezTo>
                  <a:pt x="6267" y="2670"/>
                  <a:pt x="6223" y="1806"/>
                  <a:pt x="5827" y="1103"/>
                </a:cubicBezTo>
                <a:cubicBezTo>
                  <a:pt x="5471" y="480"/>
                  <a:pt x="4806" y="1"/>
                  <a:pt x="4109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934075" y="2293725"/>
            <a:ext cx="34698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1378975" y="2677800"/>
            <a:ext cx="25800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 idx="2"/>
          </p:nvPr>
        </p:nvSpPr>
        <p:spPr>
          <a:xfrm>
            <a:off x="4654275" y="2293725"/>
            <a:ext cx="34698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5099172" y="2677800"/>
            <a:ext cx="25800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/>
          <p:nvPr/>
        </p:nvSpPr>
        <p:spPr>
          <a:xfrm rot="-1577317">
            <a:off x="-518125" y="3411503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rot="-1577317">
            <a:off x="-649461" y="357697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 rot="-1577317">
            <a:off x="-795397" y="376084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 rot="9222683">
            <a:off x="7551953" y="-791355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 rot="9222683">
            <a:off x="7683290" y="-956829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rot="9222683">
            <a:off x="7829225" y="-1140697"/>
            <a:ext cx="2293413" cy="2349882"/>
          </a:xfrm>
          <a:custGeom>
            <a:avLst/>
            <a:gdLst/>
            <a:ahLst/>
            <a:cxnLst/>
            <a:rect l="l" t="t" r="r" b="b"/>
            <a:pathLst>
              <a:path w="7430" h="7613" extrusionOk="0">
                <a:moveTo>
                  <a:pt x="3802" y="1"/>
                </a:moveTo>
                <a:cubicBezTo>
                  <a:pt x="3298" y="1"/>
                  <a:pt x="2797" y="123"/>
                  <a:pt x="2320" y="269"/>
                </a:cubicBezTo>
                <a:cubicBezTo>
                  <a:pt x="2148" y="322"/>
                  <a:pt x="1960" y="384"/>
                  <a:pt x="1774" y="384"/>
                </a:cubicBezTo>
                <a:cubicBezTo>
                  <a:pt x="1707" y="384"/>
                  <a:pt x="1640" y="376"/>
                  <a:pt x="1573" y="356"/>
                </a:cubicBezTo>
                <a:cubicBezTo>
                  <a:pt x="1442" y="342"/>
                  <a:pt x="1324" y="269"/>
                  <a:pt x="1222" y="225"/>
                </a:cubicBezTo>
                <a:cubicBezTo>
                  <a:pt x="1169" y="211"/>
                  <a:pt x="1115" y="204"/>
                  <a:pt x="1062" y="204"/>
                </a:cubicBezTo>
                <a:cubicBezTo>
                  <a:pt x="782" y="204"/>
                  <a:pt x="516" y="388"/>
                  <a:pt x="344" y="635"/>
                </a:cubicBezTo>
                <a:cubicBezTo>
                  <a:pt x="0" y="1135"/>
                  <a:pt x="48" y="1859"/>
                  <a:pt x="460" y="2302"/>
                </a:cubicBezTo>
                <a:lnTo>
                  <a:pt x="460" y="2302"/>
                </a:lnTo>
                <a:cubicBezTo>
                  <a:pt x="766" y="2933"/>
                  <a:pt x="724" y="3672"/>
                  <a:pt x="724" y="4382"/>
                </a:cubicBezTo>
                <a:cubicBezTo>
                  <a:pt x="724" y="5114"/>
                  <a:pt x="768" y="5905"/>
                  <a:pt x="1178" y="6490"/>
                </a:cubicBezTo>
                <a:cubicBezTo>
                  <a:pt x="1471" y="6915"/>
                  <a:pt x="1939" y="7178"/>
                  <a:pt x="2422" y="7354"/>
                </a:cubicBezTo>
                <a:cubicBezTo>
                  <a:pt x="2920" y="7515"/>
                  <a:pt x="3433" y="7544"/>
                  <a:pt x="3945" y="7588"/>
                </a:cubicBezTo>
                <a:cubicBezTo>
                  <a:pt x="4145" y="7603"/>
                  <a:pt x="4347" y="7613"/>
                  <a:pt x="4548" y="7613"/>
                </a:cubicBezTo>
                <a:cubicBezTo>
                  <a:pt x="4952" y="7613"/>
                  <a:pt x="5355" y="7574"/>
                  <a:pt x="5746" y="7457"/>
                </a:cubicBezTo>
                <a:cubicBezTo>
                  <a:pt x="6331" y="7310"/>
                  <a:pt x="6873" y="6944"/>
                  <a:pt x="7151" y="6417"/>
                </a:cubicBezTo>
                <a:cubicBezTo>
                  <a:pt x="7429" y="5861"/>
                  <a:pt x="7341" y="5158"/>
                  <a:pt x="6902" y="4748"/>
                </a:cubicBezTo>
                <a:cubicBezTo>
                  <a:pt x="6609" y="4470"/>
                  <a:pt x="6199" y="4382"/>
                  <a:pt x="5833" y="4221"/>
                </a:cubicBezTo>
                <a:cubicBezTo>
                  <a:pt x="5467" y="4060"/>
                  <a:pt x="5101" y="3753"/>
                  <a:pt x="5101" y="3343"/>
                </a:cubicBezTo>
                <a:cubicBezTo>
                  <a:pt x="5101" y="2918"/>
                  <a:pt x="5497" y="2611"/>
                  <a:pt x="5702" y="2230"/>
                </a:cubicBezTo>
                <a:cubicBezTo>
                  <a:pt x="5965" y="1732"/>
                  <a:pt x="5804" y="1088"/>
                  <a:pt x="5438" y="678"/>
                </a:cubicBezTo>
                <a:cubicBezTo>
                  <a:pt x="5072" y="269"/>
                  <a:pt x="4516" y="49"/>
                  <a:pt x="3960" y="5"/>
                </a:cubicBezTo>
                <a:cubicBezTo>
                  <a:pt x="3907" y="2"/>
                  <a:pt x="3854" y="1"/>
                  <a:pt x="3802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 rot="-1978372">
            <a:off x="-335160" y="-28606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 rot="-1978372">
            <a:off x="-449610" y="-453519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 rot="-1978372">
            <a:off x="-589460" y="-593394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rot="8821628">
            <a:off x="8087590" y="429053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 rot="8821628">
            <a:off x="8202040" y="4457981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 rot="8821628">
            <a:off x="8341890" y="4597856"/>
            <a:ext cx="1372933" cy="1059464"/>
          </a:xfrm>
          <a:custGeom>
            <a:avLst/>
            <a:gdLst/>
            <a:ahLst/>
            <a:cxnLst/>
            <a:rect l="l" t="t" r="r" b="b"/>
            <a:pathLst>
              <a:path w="2768" h="2136" extrusionOk="0">
                <a:moveTo>
                  <a:pt x="1275" y="1"/>
                </a:moveTo>
                <a:cubicBezTo>
                  <a:pt x="954" y="1"/>
                  <a:pt x="635" y="116"/>
                  <a:pt x="411" y="340"/>
                </a:cubicBezTo>
                <a:cubicBezTo>
                  <a:pt x="103" y="633"/>
                  <a:pt x="1" y="1146"/>
                  <a:pt x="191" y="1512"/>
                </a:cubicBezTo>
                <a:cubicBezTo>
                  <a:pt x="323" y="1746"/>
                  <a:pt x="557" y="1907"/>
                  <a:pt x="806" y="2009"/>
                </a:cubicBezTo>
                <a:cubicBezTo>
                  <a:pt x="1011" y="2089"/>
                  <a:pt x="1235" y="2135"/>
                  <a:pt x="1455" y="2135"/>
                </a:cubicBezTo>
                <a:cubicBezTo>
                  <a:pt x="1723" y="2135"/>
                  <a:pt x="1987" y="2067"/>
                  <a:pt x="2211" y="1907"/>
                </a:cubicBezTo>
                <a:cubicBezTo>
                  <a:pt x="2607" y="1614"/>
                  <a:pt x="2768" y="1014"/>
                  <a:pt x="2504" y="604"/>
                </a:cubicBezTo>
                <a:lnTo>
                  <a:pt x="2504" y="604"/>
                </a:lnTo>
                <a:lnTo>
                  <a:pt x="2665" y="765"/>
                </a:lnTo>
                <a:cubicBezTo>
                  <a:pt x="2402" y="414"/>
                  <a:pt x="2036" y="136"/>
                  <a:pt x="1626" y="48"/>
                </a:cubicBezTo>
                <a:cubicBezTo>
                  <a:pt x="1512" y="16"/>
                  <a:pt x="1393" y="1"/>
                  <a:pt x="1275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/>
          <p:nvPr/>
        </p:nvSpPr>
        <p:spPr>
          <a:xfrm rot="-5323106" flipH="1">
            <a:off x="7359901" y="-1474033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/>
          <p:nvPr/>
        </p:nvSpPr>
        <p:spPr>
          <a:xfrm rot="-5323106" flipH="1">
            <a:off x="7618211" y="-1627954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/>
          <p:nvPr/>
        </p:nvSpPr>
        <p:spPr>
          <a:xfrm rot="-5323106" flipH="1">
            <a:off x="7840749" y="-1748479"/>
            <a:ext cx="1347100" cy="3342388"/>
          </a:xfrm>
          <a:custGeom>
            <a:avLst/>
            <a:gdLst/>
            <a:ahLst/>
            <a:cxnLst/>
            <a:rect l="l" t="t" r="r" b="b"/>
            <a:pathLst>
              <a:path w="3529" h="8756" extrusionOk="0">
                <a:moveTo>
                  <a:pt x="601" y="1"/>
                </a:moveTo>
                <a:lnTo>
                  <a:pt x="572" y="235"/>
                </a:lnTo>
                <a:cubicBezTo>
                  <a:pt x="308" y="323"/>
                  <a:pt x="425" y="1245"/>
                  <a:pt x="440" y="2650"/>
                </a:cubicBezTo>
                <a:cubicBezTo>
                  <a:pt x="440" y="3353"/>
                  <a:pt x="425" y="4188"/>
                  <a:pt x="308" y="5095"/>
                </a:cubicBezTo>
                <a:cubicBezTo>
                  <a:pt x="264" y="5549"/>
                  <a:pt x="191" y="6017"/>
                  <a:pt x="74" y="6530"/>
                </a:cubicBezTo>
                <a:cubicBezTo>
                  <a:pt x="59" y="6676"/>
                  <a:pt x="15" y="6837"/>
                  <a:pt x="1" y="7072"/>
                </a:cubicBezTo>
                <a:cubicBezTo>
                  <a:pt x="1" y="7189"/>
                  <a:pt x="1" y="7320"/>
                  <a:pt x="15" y="7438"/>
                </a:cubicBezTo>
                <a:cubicBezTo>
                  <a:pt x="45" y="7584"/>
                  <a:pt x="89" y="7730"/>
                  <a:pt x="147" y="7862"/>
                </a:cubicBezTo>
                <a:cubicBezTo>
                  <a:pt x="279" y="8140"/>
                  <a:pt x="484" y="8418"/>
                  <a:pt x="850" y="8609"/>
                </a:cubicBezTo>
                <a:cubicBezTo>
                  <a:pt x="1026" y="8711"/>
                  <a:pt x="1245" y="8755"/>
                  <a:pt x="1465" y="8755"/>
                </a:cubicBezTo>
                <a:cubicBezTo>
                  <a:pt x="1684" y="8755"/>
                  <a:pt x="1875" y="8711"/>
                  <a:pt x="2036" y="8653"/>
                </a:cubicBezTo>
                <a:cubicBezTo>
                  <a:pt x="2358" y="8506"/>
                  <a:pt x="2548" y="8316"/>
                  <a:pt x="2694" y="8155"/>
                </a:cubicBezTo>
                <a:cubicBezTo>
                  <a:pt x="2724" y="8126"/>
                  <a:pt x="2768" y="8067"/>
                  <a:pt x="2797" y="8023"/>
                </a:cubicBezTo>
                <a:lnTo>
                  <a:pt x="2899" y="7906"/>
                </a:lnTo>
                <a:cubicBezTo>
                  <a:pt x="2943" y="7833"/>
                  <a:pt x="3002" y="7730"/>
                  <a:pt x="3046" y="7642"/>
                </a:cubicBezTo>
                <a:cubicBezTo>
                  <a:pt x="3221" y="7320"/>
                  <a:pt x="3339" y="6954"/>
                  <a:pt x="3412" y="6618"/>
                </a:cubicBezTo>
                <a:cubicBezTo>
                  <a:pt x="3529" y="5944"/>
                  <a:pt x="3456" y="5300"/>
                  <a:pt x="3309" y="4729"/>
                </a:cubicBezTo>
                <a:cubicBezTo>
                  <a:pt x="3163" y="4188"/>
                  <a:pt x="2943" y="3704"/>
                  <a:pt x="2724" y="3309"/>
                </a:cubicBezTo>
                <a:cubicBezTo>
                  <a:pt x="2504" y="2899"/>
                  <a:pt x="2285" y="2548"/>
                  <a:pt x="2109" y="2240"/>
                </a:cubicBezTo>
                <a:cubicBezTo>
                  <a:pt x="1728" y="1626"/>
                  <a:pt x="1435" y="1143"/>
                  <a:pt x="1245" y="806"/>
                </a:cubicBezTo>
                <a:cubicBezTo>
                  <a:pt x="1040" y="454"/>
                  <a:pt x="733" y="1"/>
                  <a:pt x="601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-1349411" y="3483000"/>
            <a:ext cx="3266586" cy="3306486"/>
            <a:chOff x="-1349411" y="3483000"/>
            <a:chExt cx="3266586" cy="3306486"/>
          </a:xfrm>
        </p:grpSpPr>
        <p:sp>
          <p:nvSpPr>
            <p:cNvPr id="76" name="Google Shape;76;p6"/>
            <p:cNvSpPr/>
            <p:nvPr/>
          </p:nvSpPr>
          <p:spPr>
            <a:xfrm rot="7937019">
              <a:off x="-531179" y="3910900"/>
              <a:ext cx="1390189" cy="2826802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rot="7937019">
              <a:off x="-426697" y="3722842"/>
              <a:ext cx="1390189" cy="2826802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 rot="7937019">
              <a:off x="-291247" y="3534784"/>
              <a:ext cx="1390189" cy="2826802"/>
            </a:xfrm>
            <a:custGeom>
              <a:avLst/>
              <a:gdLst/>
              <a:ahLst/>
              <a:cxnLst/>
              <a:rect l="l" t="t" r="r" b="b"/>
              <a:pathLst>
                <a:path w="9912" h="20155" extrusionOk="0">
                  <a:moveTo>
                    <a:pt x="4109" y="1"/>
                  </a:moveTo>
                  <a:cubicBezTo>
                    <a:pt x="4004" y="1"/>
                    <a:pt x="3898" y="12"/>
                    <a:pt x="3792" y="35"/>
                  </a:cubicBezTo>
                  <a:cubicBezTo>
                    <a:pt x="2841" y="254"/>
                    <a:pt x="2343" y="1294"/>
                    <a:pt x="2006" y="2216"/>
                  </a:cubicBezTo>
                  <a:cubicBezTo>
                    <a:pt x="1758" y="2816"/>
                    <a:pt x="1538" y="3416"/>
                    <a:pt x="1304" y="4031"/>
                  </a:cubicBezTo>
                  <a:cubicBezTo>
                    <a:pt x="660" y="5715"/>
                    <a:pt x="1" y="7515"/>
                    <a:pt x="440" y="9272"/>
                  </a:cubicBezTo>
                  <a:cubicBezTo>
                    <a:pt x="791" y="10692"/>
                    <a:pt x="1787" y="11834"/>
                    <a:pt x="2621" y="13034"/>
                  </a:cubicBezTo>
                  <a:cubicBezTo>
                    <a:pt x="2782" y="13254"/>
                    <a:pt x="2929" y="13503"/>
                    <a:pt x="2914" y="13781"/>
                  </a:cubicBezTo>
                  <a:cubicBezTo>
                    <a:pt x="2885" y="14206"/>
                    <a:pt x="2446" y="14469"/>
                    <a:pt x="2021" y="14572"/>
                  </a:cubicBezTo>
                  <a:cubicBezTo>
                    <a:pt x="1597" y="14659"/>
                    <a:pt x="1157" y="14659"/>
                    <a:pt x="791" y="14879"/>
                  </a:cubicBezTo>
                  <a:cubicBezTo>
                    <a:pt x="352" y="15157"/>
                    <a:pt x="147" y="15699"/>
                    <a:pt x="191" y="16211"/>
                  </a:cubicBezTo>
                  <a:cubicBezTo>
                    <a:pt x="220" y="16724"/>
                    <a:pt x="469" y="17207"/>
                    <a:pt x="777" y="17617"/>
                  </a:cubicBezTo>
                  <a:cubicBezTo>
                    <a:pt x="777" y="17661"/>
                    <a:pt x="2138" y="19359"/>
                    <a:pt x="3690" y="19886"/>
                  </a:cubicBezTo>
                  <a:cubicBezTo>
                    <a:pt x="4186" y="20060"/>
                    <a:pt x="4718" y="20154"/>
                    <a:pt x="5244" y="20154"/>
                  </a:cubicBezTo>
                  <a:cubicBezTo>
                    <a:pt x="6177" y="20154"/>
                    <a:pt x="7090" y="19857"/>
                    <a:pt x="7745" y="19183"/>
                  </a:cubicBezTo>
                  <a:cubicBezTo>
                    <a:pt x="8770" y="18114"/>
                    <a:pt x="9033" y="16402"/>
                    <a:pt x="8345" y="15099"/>
                  </a:cubicBezTo>
                  <a:cubicBezTo>
                    <a:pt x="8023" y="14454"/>
                    <a:pt x="7496" y="13869"/>
                    <a:pt x="7511" y="13152"/>
                  </a:cubicBezTo>
                  <a:cubicBezTo>
                    <a:pt x="7526" y="12771"/>
                    <a:pt x="7716" y="12420"/>
                    <a:pt x="7935" y="12098"/>
                  </a:cubicBezTo>
                  <a:cubicBezTo>
                    <a:pt x="8345" y="11468"/>
                    <a:pt x="8902" y="10956"/>
                    <a:pt x="9282" y="10326"/>
                  </a:cubicBezTo>
                  <a:cubicBezTo>
                    <a:pt x="9663" y="9682"/>
                    <a:pt x="9912" y="8877"/>
                    <a:pt x="9590" y="8203"/>
                  </a:cubicBezTo>
                  <a:cubicBezTo>
                    <a:pt x="9004" y="6857"/>
                    <a:pt x="6925" y="6813"/>
                    <a:pt x="6296" y="5510"/>
                  </a:cubicBezTo>
                  <a:cubicBezTo>
                    <a:pt x="6003" y="4880"/>
                    <a:pt x="6120" y="4178"/>
                    <a:pt x="6193" y="3489"/>
                  </a:cubicBezTo>
                  <a:cubicBezTo>
                    <a:pt x="6267" y="2670"/>
                    <a:pt x="6223" y="1806"/>
                    <a:pt x="5827" y="1103"/>
                  </a:cubicBezTo>
                  <a:cubicBezTo>
                    <a:pt x="5471" y="480"/>
                    <a:pt x="4806" y="1"/>
                    <a:pt x="410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734100" y="1310925"/>
            <a:ext cx="4051800" cy="29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-211050" y="-90025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Google Shape;85;p7"/>
          <p:cNvSpPr/>
          <p:nvPr/>
        </p:nvSpPr>
        <p:spPr>
          <a:xfrm>
            <a:off x="-376150" y="-267825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Google Shape;86;p7"/>
          <p:cNvSpPr/>
          <p:nvPr/>
        </p:nvSpPr>
        <p:spPr>
          <a:xfrm>
            <a:off x="-560300" y="-451975"/>
            <a:ext cx="2792575" cy="2171700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7" name="Google Shape;87;p7"/>
          <p:cNvGrpSpPr/>
          <p:nvPr/>
        </p:nvGrpSpPr>
        <p:grpSpPr>
          <a:xfrm>
            <a:off x="583425" y="-63500"/>
            <a:ext cx="8576750" cy="5229700"/>
            <a:chOff x="583425" y="-63500"/>
            <a:chExt cx="8576750" cy="5229700"/>
          </a:xfrm>
        </p:grpSpPr>
        <p:sp>
          <p:nvSpPr>
            <p:cNvPr id="88" name="Google Shape;88;p7"/>
            <p:cNvSpPr/>
            <p:nvPr/>
          </p:nvSpPr>
          <p:spPr>
            <a:xfrm>
              <a:off x="583425" y="414700"/>
              <a:ext cx="8576750" cy="4751500"/>
            </a:xfrm>
            <a:custGeom>
              <a:avLst/>
              <a:gdLst/>
              <a:ahLst/>
              <a:cxnLst/>
              <a:rect l="l" t="t" r="r" b="b"/>
              <a:pathLst>
                <a:path w="343070" h="190060" extrusionOk="0">
                  <a:moveTo>
                    <a:pt x="264110" y="0"/>
                  </a:moveTo>
                  <a:lnTo>
                    <a:pt x="146720" y="91571"/>
                  </a:lnTo>
                  <a:lnTo>
                    <a:pt x="0" y="190060"/>
                  </a:lnTo>
                  <a:lnTo>
                    <a:pt x="343070" y="190060"/>
                  </a:lnTo>
                  <a:lnTo>
                    <a:pt x="343044" y="63397"/>
                  </a:lnTo>
                  <a:lnTo>
                    <a:pt x="279845" y="3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</p:sp>
        <p:grpSp>
          <p:nvGrpSpPr>
            <p:cNvPr id="89" name="Google Shape;89;p7"/>
            <p:cNvGrpSpPr/>
            <p:nvPr/>
          </p:nvGrpSpPr>
          <p:grpSpPr>
            <a:xfrm>
              <a:off x="7181277" y="-63500"/>
              <a:ext cx="412615" cy="501202"/>
              <a:chOff x="7181277" y="-63500"/>
              <a:chExt cx="412615" cy="501202"/>
            </a:xfrm>
          </p:grpSpPr>
          <p:sp>
            <p:nvSpPr>
              <p:cNvPr id="90" name="Google Shape;90;p7"/>
              <p:cNvSpPr/>
              <p:nvPr/>
            </p:nvSpPr>
            <p:spPr>
              <a:xfrm flipH="1">
                <a:off x="7181277" y="211949"/>
                <a:ext cx="412615" cy="225753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5111" extrusionOk="0">
                    <a:moveTo>
                      <a:pt x="3631" y="1"/>
                    </a:moveTo>
                    <a:lnTo>
                      <a:pt x="3631" y="1172"/>
                    </a:lnTo>
                    <a:lnTo>
                      <a:pt x="0" y="5110"/>
                    </a:lnTo>
                    <a:lnTo>
                      <a:pt x="9340" y="4686"/>
                    </a:lnTo>
                    <a:lnTo>
                      <a:pt x="4670" y="1172"/>
                    </a:lnTo>
                    <a:lnTo>
                      <a:pt x="4670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7"/>
              <p:cNvSpPr/>
              <p:nvPr/>
            </p:nvSpPr>
            <p:spPr>
              <a:xfrm flipH="1">
                <a:off x="7413452" y="-63500"/>
                <a:ext cx="1325" cy="276813"/>
              </a:xfrm>
              <a:custGeom>
                <a:avLst/>
                <a:gdLst/>
                <a:ahLst/>
                <a:cxnLst/>
                <a:rect l="l" t="t" r="r" b="b"/>
                <a:pathLst>
                  <a:path w="30" h="6267" extrusionOk="0">
                    <a:moveTo>
                      <a:pt x="15" y="0"/>
                    </a:moveTo>
                    <a:cubicBezTo>
                      <a:pt x="0" y="0"/>
                      <a:pt x="0" y="1391"/>
                      <a:pt x="0" y="3133"/>
                    </a:cubicBezTo>
                    <a:cubicBezTo>
                      <a:pt x="0" y="4875"/>
                      <a:pt x="0" y="6266"/>
                      <a:pt x="15" y="6266"/>
                    </a:cubicBezTo>
                    <a:cubicBezTo>
                      <a:pt x="29" y="6266"/>
                      <a:pt x="29" y="4846"/>
                      <a:pt x="29" y="3133"/>
                    </a:cubicBezTo>
                    <a:cubicBezTo>
                      <a:pt x="29" y="1391"/>
                      <a:pt x="29" y="0"/>
                      <a:pt x="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/>
          <p:nvPr/>
        </p:nvSpPr>
        <p:spPr>
          <a:xfrm>
            <a:off x="-14650" y="336325"/>
            <a:ext cx="9180575" cy="4828300"/>
          </a:xfrm>
          <a:custGeom>
            <a:avLst/>
            <a:gdLst/>
            <a:ahLst/>
            <a:cxnLst/>
            <a:rect l="l" t="t" r="r" b="b"/>
            <a:pathLst>
              <a:path w="367223" h="193132" extrusionOk="0">
                <a:moveTo>
                  <a:pt x="176325" y="1791"/>
                </a:moveTo>
                <a:lnTo>
                  <a:pt x="13" y="134089"/>
                </a:lnTo>
                <a:lnTo>
                  <a:pt x="0" y="192834"/>
                </a:lnTo>
                <a:lnTo>
                  <a:pt x="366951" y="193132"/>
                </a:lnTo>
                <a:lnTo>
                  <a:pt x="367223" y="148419"/>
                </a:lnTo>
                <a:lnTo>
                  <a:pt x="185793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sp>
      <p:sp>
        <p:nvSpPr>
          <p:cNvPr id="95" name="Google Shape;95;p8"/>
          <p:cNvSpPr/>
          <p:nvPr/>
        </p:nvSpPr>
        <p:spPr>
          <a:xfrm flipH="1">
            <a:off x="4334427" y="211949"/>
            <a:ext cx="412615" cy="225753"/>
          </a:xfrm>
          <a:custGeom>
            <a:avLst/>
            <a:gdLst/>
            <a:ahLst/>
            <a:cxnLst/>
            <a:rect l="l" t="t" r="r" b="b"/>
            <a:pathLst>
              <a:path w="9341" h="5111" extrusionOk="0">
                <a:moveTo>
                  <a:pt x="3631" y="1"/>
                </a:moveTo>
                <a:lnTo>
                  <a:pt x="3631" y="1172"/>
                </a:lnTo>
                <a:lnTo>
                  <a:pt x="0" y="5110"/>
                </a:lnTo>
                <a:lnTo>
                  <a:pt x="9340" y="4686"/>
                </a:lnTo>
                <a:lnTo>
                  <a:pt x="4670" y="1172"/>
                </a:lnTo>
                <a:lnTo>
                  <a:pt x="46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4566602" y="-63500"/>
            <a:ext cx="1325" cy="276813"/>
          </a:xfrm>
          <a:custGeom>
            <a:avLst/>
            <a:gdLst/>
            <a:ahLst/>
            <a:cxnLst/>
            <a:rect l="l" t="t" r="r" b="b"/>
            <a:pathLst>
              <a:path w="30" h="6267" extrusionOk="0">
                <a:moveTo>
                  <a:pt x="15" y="0"/>
                </a:moveTo>
                <a:cubicBezTo>
                  <a:pt x="0" y="0"/>
                  <a:pt x="0" y="1391"/>
                  <a:pt x="0" y="3133"/>
                </a:cubicBezTo>
                <a:cubicBezTo>
                  <a:pt x="0" y="4875"/>
                  <a:pt x="0" y="6266"/>
                  <a:pt x="15" y="6266"/>
                </a:cubicBezTo>
                <a:cubicBezTo>
                  <a:pt x="29" y="6266"/>
                  <a:pt x="29" y="4846"/>
                  <a:pt x="29" y="3133"/>
                </a:cubicBezTo>
                <a:cubicBezTo>
                  <a:pt x="29" y="1391"/>
                  <a:pt x="29" y="0"/>
                  <a:pt x="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1388100" y="1524250"/>
            <a:ext cx="6367800" cy="19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8"/>
          <p:cNvSpPr txBox="1"/>
          <p:nvPr/>
        </p:nvSpPr>
        <p:spPr>
          <a:xfrm flipH="1">
            <a:off x="1330050" y="1481838"/>
            <a:ext cx="6367800" cy="2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00">
              <a:solidFill>
                <a:srgbClr val="112D75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157975" y="195325"/>
            <a:ext cx="2250830" cy="3661147"/>
            <a:chOff x="526860" y="192691"/>
            <a:chExt cx="2068777" cy="3107670"/>
          </a:xfrm>
        </p:grpSpPr>
        <p:sp>
          <p:nvSpPr>
            <p:cNvPr id="100" name="Google Shape;100;p8"/>
            <p:cNvSpPr/>
            <p:nvPr/>
          </p:nvSpPr>
          <p:spPr>
            <a:xfrm>
              <a:off x="559981" y="226603"/>
              <a:ext cx="2024567" cy="3020998"/>
            </a:xfrm>
            <a:custGeom>
              <a:avLst/>
              <a:gdLst/>
              <a:ahLst/>
              <a:cxnLst/>
              <a:rect l="l" t="t" r="r" b="b"/>
              <a:pathLst>
                <a:path w="26835" h="46950" extrusionOk="0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26860" y="192691"/>
              <a:ext cx="2068777" cy="3107670"/>
            </a:xfrm>
            <a:custGeom>
              <a:avLst/>
              <a:gdLst/>
              <a:ahLst/>
              <a:cxnLst/>
              <a:rect l="l" t="t" r="r" b="b"/>
              <a:pathLst>
                <a:path w="27421" h="48297" extrusionOk="0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6619100" y="278500"/>
            <a:ext cx="2250830" cy="3661147"/>
            <a:chOff x="526860" y="192691"/>
            <a:chExt cx="2068777" cy="3107670"/>
          </a:xfrm>
        </p:grpSpPr>
        <p:sp>
          <p:nvSpPr>
            <p:cNvPr id="103" name="Google Shape;103;p8"/>
            <p:cNvSpPr/>
            <p:nvPr/>
          </p:nvSpPr>
          <p:spPr>
            <a:xfrm>
              <a:off x="559981" y="226603"/>
              <a:ext cx="2024567" cy="3020998"/>
            </a:xfrm>
            <a:custGeom>
              <a:avLst/>
              <a:gdLst/>
              <a:ahLst/>
              <a:cxnLst/>
              <a:rect l="l" t="t" r="r" b="b"/>
              <a:pathLst>
                <a:path w="26835" h="46950" extrusionOk="0">
                  <a:moveTo>
                    <a:pt x="1" y="0"/>
                  </a:moveTo>
                  <a:lnTo>
                    <a:pt x="1" y="46949"/>
                  </a:lnTo>
                  <a:lnTo>
                    <a:pt x="26835" y="46949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FFFFFF">
                <a:alpha val="62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26860" y="192691"/>
              <a:ext cx="2068777" cy="3107670"/>
            </a:xfrm>
            <a:custGeom>
              <a:avLst/>
              <a:gdLst/>
              <a:ahLst/>
              <a:cxnLst/>
              <a:rect l="l" t="t" r="r" b="b"/>
              <a:pathLst>
                <a:path w="27421" h="48297" extrusionOk="0">
                  <a:moveTo>
                    <a:pt x="13381" y="11800"/>
                  </a:moveTo>
                  <a:lnTo>
                    <a:pt x="13381" y="24009"/>
                  </a:lnTo>
                  <a:lnTo>
                    <a:pt x="6369" y="24009"/>
                  </a:lnTo>
                  <a:lnTo>
                    <a:pt x="6369" y="11800"/>
                  </a:lnTo>
                  <a:close/>
                  <a:moveTo>
                    <a:pt x="20891" y="11829"/>
                  </a:moveTo>
                  <a:lnTo>
                    <a:pt x="20891" y="24009"/>
                  </a:lnTo>
                  <a:lnTo>
                    <a:pt x="14245" y="24009"/>
                  </a:lnTo>
                  <a:lnTo>
                    <a:pt x="14245" y="11829"/>
                  </a:lnTo>
                  <a:close/>
                  <a:moveTo>
                    <a:pt x="13381" y="24858"/>
                  </a:moveTo>
                  <a:lnTo>
                    <a:pt x="13381" y="36643"/>
                  </a:lnTo>
                  <a:lnTo>
                    <a:pt x="6369" y="36643"/>
                  </a:lnTo>
                  <a:lnTo>
                    <a:pt x="6369" y="24858"/>
                  </a:lnTo>
                  <a:close/>
                  <a:moveTo>
                    <a:pt x="20891" y="24858"/>
                  </a:moveTo>
                  <a:lnTo>
                    <a:pt x="20891" y="36643"/>
                  </a:lnTo>
                  <a:lnTo>
                    <a:pt x="14245" y="36643"/>
                  </a:lnTo>
                  <a:lnTo>
                    <a:pt x="14245" y="24858"/>
                  </a:lnTo>
                  <a:close/>
                  <a:moveTo>
                    <a:pt x="13381" y="0"/>
                  </a:moveTo>
                  <a:lnTo>
                    <a:pt x="13381" y="11580"/>
                  </a:lnTo>
                  <a:lnTo>
                    <a:pt x="6369" y="11580"/>
                  </a:lnTo>
                  <a:lnTo>
                    <a:pt x="6369" y="776"/>
                  </a:lnTo>
                  <a:lnTo>
                    <a:pt x="6134" y="776"/>
                  </a:lnTo>
                  <a:lnTo>
                    <a:pt x="6134" y="11580"/>
                  </a:lnTo>
                  <a:lnTo>
                    <a:pt x="0" y="11580"/>
                  </a:lnTo>
                  <a:lnTo>
                    <a:pt x="0" y="11800"/>
                  </a:lnTo>
                  <a:lnTo>
                    <a:pt x="6134" y="11800"/>
                  </a:lnTo>
                  <a:lnTo>
                    <a:pt x="6134" y="24009"/>
                  </a:lnTo>
                  <a:lnTo>
                    <a:pt x="0" y="24009"/>
                  </a:lnTo>
                  <a:lnTo>
                    <a:pt x="0" y="24873"/>
                  </a:lnTo>
                  <a:lnTo>
                    <a:pt x="6134" y="24873"/>
                  </a:lnTo>
                  <a:lnTo>
                    <a:pt x="6134" y="36643"/>
                  </a:lnTo>
                  <a:lnTo>
                    <a:pt x="0" y="36643"/>
                  </a:lnTo>
                  <a:lnTo>
                    <a:pt x="0" y="36863"/>
                  </a:lnTo>
                  <a:lnTo>
                    <a:pt x="6134" y="36863"/>
                  </a:lnTo>
                  <a:lnTo>
                    <a:pt x="6134" y="48296"/>
                  </a:lnTo>
                  <a:lnTo>
                    <a:pt x="6369" y="48296"/>
                  </a:lnTo>
                  <a:lnTo>
                    <a:pt x="6369" y="36863"/>
                  </a:lnTo>
                  <a:lnTo>
                    <a:pt x="13381" y="36863"/>
                  </a:lnTo>
                  <a:lnTo>
                    <a:pt x="13381" y="47520"/>
                  </a:lnTo>
                  <a:lnTo>
                    <a:pt x="14245" y="47520"/>
                  </a:lnTo>
                  <a:lnTo>
                    <a:pt x="14245" y="36863"/>
                  </a:lnTo>
                  <a:lnTo>
                    <a:pt x="20891" y="36863"/>
                  </a:lnTo>
                  <a:lnTo>
                    <a:pt x="20891" y="48296"/>
                  </a:lnTo>
                  <a:lnTo>
                    <a:pt x="21125" y="48296"/>
                  </a:lnTo>
                  <a:lnTo>
                    <a:pt x="21125" y="36863"/>
                  </a:lnTo>
                  <a:lnTo>
                    <a:pt x="27420" y="36863"/>
                  </a:lnTo>
                  <a:lnTo>
                    <a:pt x="27420" y="36643"/>
                  </a:lnTo>
                  <a:lnTo>
                    <a:pt x="21125" y="36643"/>
                  </a:lnTo>
                  <a:lnTo>
                    <a:pt x="21125" y="24858"/>
                  </a:lnTo>
                  <a:lnTo>
                    <a:pt x="27420" y="24858"/>
                  </a:lnTo>
                  <a:lnTo>
                    <a:pt x="27420" y="24009"/>
                  </a:lnTo>
                  <a:lnTo>
                    <a:pt x="21125" y="24009"/>
                  </a:lnTo>
                  <a:lnTo>
                    <a:pt x="21125" y="11829"/>
                  </a:lnTo>
                  <a:lnTo>
                    <a:pt x="27420" y="11829"/>
                  </a:lnTo>
                  <a:lnTo>
                    <a:pt x="27420" y="11800"/>
                  </a:lnTo>
                  <a:lnTo>
                    <a:pt x="27420" y="11580"/>
                  </a:lnTo>
                  <a:lnTo>
                    <a:pt x="21125" y="11580"/>
                  </a:lnTo>
                  <a:lnTo>
                    <a:pt x="21125" y="776"/>
                  </a:lnTo>
                  <a:lnTo>
                    <a:pt x="20891" y="776"/>
                  </a:lnTo>
                  <a:lnTo>
                    <a:pt x="20891" y="11580"/>
                  </a:lnTo>
                  <a:lnTo>
                    <a:pt x="14245" y="11580"/>
                  </a:lnTo>
                  <a:lnTo>
                    <a:pt x="14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"/>
          <p:cNvSpPr/>
          <p:nvPr/>
        </p:nvSpPr>
        <p:spPr>
          <a:xfrm>
            <a:off x="1410921" y="686958"/>
            <a:ext cx="6310240" cy="3982651"/>
          </a:xfrm>
          <a:custGeom>
            <a:avLst/>
            <a:gdLst/>
            <a:ahLst/>
            <a:cxnLst/>
            <a:rect l="l" t="t" r="r" b="b"/>
            <a:pathLst>
              <a:path w="27540" h="17382" extrusionOk="0">
                <a:moveTo>
                  <a:pt x="0" y="0"/>
                </a:moveTo>
                <a:lnTo>
                  <a:pt x="0" y="17382"/>
                </a:lnTo>
                <a:lnTo>
                  <a:pt x="27539" y="17382"/>
                </a:lnTo>
                <a:lnTo>
                  <a:pt x="27539" y="0"/>
                </a:lnTo>
                <a:close/>
              </a:path>
            </a:pathLst>
          </a:custGeom>
          <a:solidFill>
            <a:srgbClr val="FFA35A">
              <a:alpha val="2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1344701" y="633800"/>
            <a:ext cx="6488962" cy="222022"/>
          </a:xfrm>
          <a:custGeom>
            <a:avLst/>
            <a:gdLst/>
            <a:ahLst/>
            <a:cxnLst/>
            <a:rect l="l" t="t" r="r" b="b"/>
            <a:pathLst>
              <a:path w="28320" h="969" extrusionOk="0">
                <a:moveTo>
                  <a:pt x="28320" y="1"/>
                </a:moveTo>
                <a:lnTo>
                  <a:pt x="44" y="232"/>
                </a:lnTo>
                <a:lnTo>
                  <a:pt x="0" y="969"/>
                </a:lnTo>
                <a:lnTo>
                  <a:pt x="28320" y="680"/>
                </a:lnTo>
                <a:lnTo>
                  <a:pt x="2832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>
            <a:off x="4324370" y="4654752"/>
            <a:ext cx="182158" cy="169323"/>
          </a:xfrm>
          <a:custGeom>
            <a:avLst/>
            <a:gdLst/>
            <a:ahLst/>
            <a:cxnLst/>
            <a:rect l="l" t="t" r="r" b="b"/>
            <a:pathLst>
              <a:path w="795" h="739" extrusionOk="0">
                <a:moveTo>
                  <a:pt x="425" y="1"/>
                </a:moveTo>
                <a:cubicBezTo>
                  <a:pt x="395" y="1"/>
                  <a:pt x="376" y="7"/>
                  <a:pt x="376" y="7"/>
                </a:cubicBezTo>
                <a:cubicBezTo>
                  <a:pt x="376" y="7"/>
                  <a:pt x="405" y="7"/>
                  <a:pt x="448" y="22"/>
                </a:cubicBezTo>
                <a:cubicBezTo>
                  <a:pt x="506" y="36"/>
                  <a:pt x="578" y="79"/>
                  <a:pt x="636" y="152"/>
                </a:cubicBezTo>
                <a:cubicBezTo>
                  <a:pt x="679" y="224"/>
                  <a:pt x="737" y="325"/>
                  <a:pt x="723" y="441"/>
                </a:cubicBezTo>
                <a:cubicBezTo>
                  <a:pt x="708" y="542"/>
                  <a:pt x="592" y="643"/>
                  <a:pt x="477" y="672"/>
                </a:cubicBezTo>
                <a:cubicBezTo>
                  <a:pt x="446" y="682"/>
                  <a:pt x="415" y="686"/>
                  <a:pt x="385" y="686"/>
                </a:cubicBezTo>
                <a:cubicBezTo>
                  <a:pt x="284" y="686"/>
                  <a:pt x="189" y="637"/>
                  <a:pt x="145" y="571"/>
                </a:cubicBezTo>
                <a:cubicBezTo>
                  <a:pt x="87" y="469"/>
                  <a:pt x="87" y="368"/>
                  <a:pt x="116" y="282"/>
                </a:cubicBezTo>
                <a:cubicBezTo>
                  <a:pt x="130" y="180"/>
                  <a:pt x="173" y="137"/>
                  <a:pt x="217" y="94"/>
                </a:cubicBezTo>
                <a:cubicBezTo>
                  <a:pt x="275" y="65"/>
                  <a:pt x="289" y="36"/>
                  <a:pt x="289" y="36"/>
                </a:cubicBezTo>
                <a:lnTo>
                  <a:pt x="289" y="36"/>
                </a:lnTo>
                <a:cubicBezTo>
                  <a:pt x="289" y="36"/>
                  <a:pt x="260" y="36"/>
                  <a:pt x="173" y="65"/>
                </a:cubicBezTo>
                <a:cubicBezTo>
                  <a:pt x="130" y="79"/>
                  <a:pt x="72" y="152"/>
                  <a:pt x="29" y="238"/>
                </a:cubicBezTo>
                <a:cubicBezTo>
                  <a:pt x="0" y="325"/>
                  <a:pt x="0" y="455"/>
                  <a:pt x="72" y="585"/>
                </a:cubicBezTo>
                <a:cubicBezTo>
                  <a:pt x="130" y="690"/>
                  <a:pt x="263" y="738"/>
                  <a:pt x="388" y="738"/>
                </a:cubicBezTo>
                <a:cubicBezTo>
                  <a:pt x="419" y="738"/>
                  <a:pt x="449" y="735"/>
                  <a:pt x="477" y="730"/>
                </a:cubicBezTo>
                <a:cubicBezTo>
                  <a:pt x="636" y="715"/>
                  <a:pt x="766" y="585"/>
                  <a:pt x="780" y="441"/>
                </a:cubicBezTo>
                <a:cubicBezTo>
                  <a:pt x="795" y="310"/>
                  <a:pt x="737" y="180"/>
                  <a:pt x="665" y="108"/>
                </a:cubicBezTo>
                <a:cubicBezTo>
                  <a:pt x="592" y="36"/>
                  <a:pt x="520" y="7"/>
                  <a:pt x="477" y="7"/>
                </a:cubicBezTo>
                <a:cubicBezTo>
                  <a:pt x="458" y="2"/>
                  <a:pt x="440" y="1"/>
                  <a:pt x="4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2124450" y="1089825"/>
            <a:ext cx="4895100" cy="15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2368500" y="2835675"/>
            <a:ext cx="4407000" cy="1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-174158" y="-51793"/>
            <a:ext cx="3087471" cy="2401032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Google Shape;113;p9"/>
          <p:cNvSpPr/>
          <p:nvPr/>
        </p:nvSpPr>
        <p:spPr>
          <a:xfrm>
            <a:off x="-356698" y="-248374"/>
            <a:ext cx="3087471" cy="2401032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Google Shape;114;p9"/>
          <p:cNvSpPr/>
          <p:nvPr/>
        </p:nvSpPr>
        <p:spPr>
          <a:xfrm>
            <a:off x="-560300" y="-451975"/>
            <a:ext cx="3087471" cy="2401032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Google Shape;115;p9"/>
          <p:cNvSpPr/>
          <p:nvPr/>
        </p:nvSpPr>
        <p:spPr>
          <a:xfrm flipH="1">
            <a:off x="6332275" y="-51793"/>
            <a:ext cx="3087471" cy="2401032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Google Shape;116;p9"/>
          <p:cNvSpPr/>
          <p:nvPr/>
        </p:nvSpPr>
        <p:spPr>
          <a:xfrm flipH="1">
            <a:off x="6514815" y="-248374"/>
            <a:ext cx="3087471" cy="2401032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Google Shape;117;p9"/>
          <p:cNvSpPr/>
          <p:nvPr/>
        </p:nvSpPr>
        <p:spPr>
          <a:xfrm flipH="1">
            <a:off x="6718417" y="-451975"/>
            <a:ext cx="3087471" cy="2401032"/>
          </a:xfrm>
          <a:custGeom>
            <a:avLst/>
            <a:gdLst/>
            <a:ahLst/>
            <a:cxnLst/>
            <a:rect l="l" t="t" r="r" b="b"/>
            <a:pathLst>
              <a:path w="111703" h="86868" extrusionOk="0">
                <a:moveTo>
                  <a:pt x="110744" y="0"/>
                </a:moveTo>
                <a:cubicBezTo>
                  <a:pt x="115133" y="7681"/>
                  <a:pt x="102684" y="22156"/>
                  <a:pt x="93980" y="20574"/>
                </a:cubicBezTo>
                <a:cubicBezTo>
                  <a:pt x="85818" y="19090"/>
                  <a:pt x="77985" y="12851"/>
                  <a:pt x="69850" y="14478"/>
                </a:cubicBezTo>
                <a:cubicBezTo>
                  <a:pt x="64428" y="15562"/>
                  <a:pt x="60379" y="21196"/>
                  <a:pt x="54864" y="21590"/>
                </a:cubicBezTo>
                <a:cubicBezTo>
                  <a:pt x="47003" y="22152"/>
                  <a:pt x="37925" y="18429"/>
                  <a:pt x="31242" y="22606"/>
                </a:cubicBezTo>
                <a:cubicBezTo>
                  <a:pt x="24975" y="26523"/>
                  <a:pt x="33755" y="37351"/>
                  <a:pt x="33020" y="44704"/>
                </a:cubicBezTo>
                <a:cubicBezTo>
                  <a:pt x="32153" y="53373"/>
                  <a:pt x="16657" y="52466"/>
                  <a:pt x="11430" y="59436"/>
                </a:cubicBezTo>
                <a:cubicBezTo>
                  <a:pt x="8533" y="63299"/>
                  <a:pt x="11455" y="69115"/>
                  <a:pt x="10922" y="73914"/>
                </a:cubicBezTo>
                <a:cubicBezTo>
                  <a:pt x="10357" y="79002"/>
                  <a:pt x="7253" y="85372"/>
                  <a:pt x="2286" y="86614"/>
                </a:cubicBezTo>
                <a:cubicBezTo>
                  <a:pt x="1542" y="86800"/>
                  <a:pt x="767" y="86868"/>
                  <a:pt x="0" y="86868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>
            <a:spLocks noGrp="1"/>
          </p:cNvSpPr>
          <p:nvPr>
            <p:ph type="ctrTitle"/>
          </p:nvPr>
        </p:nvSpPr>
        <p:spPr>
          <a:xfrm>
            <a:off x="639600" y="538000"/>
            <a:ext cx="2404800" cy="1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>
            <a:spLocks noGrp="1"/>
          </p:cNvSpPr>
          <p:nvPr>
            <p:ph type="subTitle" idx="2"/>
          </p:nvPr>
        </p:nvSpPr>
        <p:spPr>
          <a:xfrm>
            <a:off x="5117737" y="3673575"/>
            <a:ext cx="33765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Goh Rui Zhuo (2222329)</a:t>
            </a:r>
            <a:endParaRPr/>
          </a:p>
        </p:txBody>
      </p:sp>
      <p:sp>
        <p:nvSpPr>
          <p:cNvPr id="388" name="Google Shape;388;p28"/>
          <p:cNvSpPr txBox="1">
            <a:spLocks noGrp="1"/>
          </p:cNvSpPr>
          <p:nvPr>
            <p:ph type="subTitle" idx="1"/>
          </p:nvPr>
        </p:nvSpPr>
        <p:spPr>
          <a:xfrm>
            <a:off x="4698200" y="1480625"/>
            <a:ext cx="4584900" cy="14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</a:t>
            </a:r>
            <a:endParaRPr/>
          </a:p>
        </p:txBody>
      </p:sp>
      <p:grpSp>
        <p:nvGrpSpPr>
          <p:cNvPr id="389" name="Google Shape;389;p28"/>
          <p:cNvGrpSpPr/>
          <p:nvPr/>
        </p:nvGrpSpPr>
        <p:grpSpPr>
          <a:xfrm>
            <a:off x="3196669" y="1128401"/>
            <a:ext cx="494098" cy="525522"/>
            <a:chOff x="3522263" y="1128388"/>
            <a:chExt cx="547356" cy="525522"/>
          </a:xfrm>
        </p:grpSpPr>
        <p:sp>
          <p:nvSpPr>
            <p:cNvPr id="390" name="Google Shape;390;p28"/>
            <p:cNvSpPr/>
            <p:nvPr/>
          </p:nvSpPr>
          <p:spPr>
            <a:xfrm>
              <a:off x="3522263" y="1128388"/>
              <a:ext cx="547356" cy="482144"/>
            </a:xfrm>
            <a:custGeom>
              <a:avLst/>
              <a:gdLst/>
              <a:ahLst/>
              <a:cxnLst/>
              <a:rect l="l" t="t" r="r" b="b"/>
              <a:pathLst>
                <a:path w="5945" h="5237" extrusionOk="0">
                  <a:moveTo>
                    <a:pt x="2969" y="0"/>
                  </a:moveTo>
                  <a:cubicBezTo>
                    <a:pt x="2633" y="0"/>
                    <a:pt x="2291" y="65"/>
                    <a:pt x="1962" y="203"/>
                  </a:cubicBezTo>
                  <a:cubicBezTo>
                    <a:pt x="630" y="759"/>
                    <a:pt x="1" y="2296"/>
                    <a:pt x="557" y="3628"/>
                  </a:cubicBezTo>
                  <a:cubicBezTo>
                    <a:pt x="976" y="4632"/>
                    <a:pt x="1943" y="5236"/>
                    <a:pt x="2970" y="5236"/>
                  </a:cubicBezTo>
                  <a:cubicBezTo>
                    <a:pt x="3306" y="5236"/>
                    <a:pt x="3650" y="5171"/>
                    <a:pt x="3983" y="5034"/>
                  </a:cubicBezTo>
                  <a:cubicBezTo>
                    <a:pt x="5315" y="4477"/>
                    <a:pt x="5944" y="2940"/>
                    <a:pt x="5388" y="1608"/>
                  </a:cubicBezTo>
                  <a:cubicBezTo>
                    <a:pt x="4969" y="605"/>
                    <a:pt x="3994" y="0"/>
                    <a:pt x="2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592330" y="1544628"/>
              <a:ext cx="125491" cy="109281"/>
            </a:xfrm>
            <a:custGeom>
              <a:avLst/>
              <a:gdLst/>
              <a:ahLst/>
              <a:cxnLst/>
              <a:rect l="l" t="t" r="r" b="b"/>
              <a:pathLst>
                <a:path w="1363" h="1187" extrusionOk="0">
                  <a:moveTo>
                    <a:pt x="396" y="0"/>
                  </a:moveTo>
                  <a:lnTo>
                    <a:pt x="1" y="1186"/>
                  </a:lnTo>
                  <a:lnTo>
                    <a:pt x="1362" y="527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15861" y="1249930"/>
              <a:ext cx="152111" cy="239073"/>
            </a:xfrm>
            <a:custGeom>
              <a:avLst/>
              <a:gdLst/>
              <a:ahLst/>
              <a:cxnLst/>
              <a:rect l="l" t="t" r="r" b="b"/>
              <a:pathLst>
                <a:path w="1230" h="1933" extrusionOk="0">
                  <a:moveTo>
                    <a:pt x="542" y="483"/>
                  </a:moveTo>
                  <a:lnTo>
                    <a:pt x="542" y="791"/>
                  </a:lnTo>
                  <a:cubicBezTo>
                    <a:pt x="498" y="776"/>
                    <a:pt x="439" y="732"/>
                    <a:pt x="425" y="717"/>
                  </a:cubicBezTo>
                  <a:cubicBezTo>
                    <a:pt x="410" y="703"/>
                    <a:pt x="395" y="659"/>
                    <a:pt x="395" y="630"/>
                  </a:cubicBezTo>
                  <a:cubicBezTo>
                    <a:pt x="395" y="571"/>
                    <a:pt x="410" y="542"/>
                    <a:pt x="425" y="512"/>
                  </a:cubicBezTo>
                  <a:cubicBezTo>
                    <a:pt x="439" y="498"/>
                    <a:pt x="483" y="483"/>
                    <a:pt x="542" y="483"/>
                  </a:cubicBezTo>
                  <a:close/>
                  <a:moveTo>
                    <a:pt x="630" y="1157"/>
                  </a:moveTo>
                  <a:cubicBezTo>
                    <a:pt x="688" y="1171"/>
                    <a:pt x="717" y="1215"/>
                    <a:pt x="761" y="1230"/>
                  </a:cubicBezTo>
                  <a:cubicBezTo>
                    <a:pt x="776" y="1244"/>
                    <a:pt x="791" y="1288"/>
                    <a:pt x="791" y="1318"/>
                  </a:cubicBezTo>
                  <a:cubicBezTo>
                    <a:pt x="791" y="1376"/>
                    <a:pt x="791" y="1391"/>
                    <a:pt x="761" y="1435"/>
                  </a:cubicBezTo>
                  <a:cubicBezTo>
                    <a:pt x="732" y="1464"/>
                    <a:pt x="703" y="1493"/>
                    <a:pt x="630" y="1493"/>
                  </a:cubicBezTo>
                  <a:lnTo>
                    <a:pt x="630" y="1157"/>
                  </a:lnTo>
                  <a:close/>
                  <a:moveTo>
                    <a:pt x="556" y="0"/>
                  </a:moveTo>
                  <a:lnTo>
                    <a:pt x="556" y="190"/>
                  </a:lnTo>
                  <a:cubicBezTo>
                    <a:pt x="469" y="190"/>
                    <a:pt x="366" y="205"/>
                    <a:pt x="278" y="249"/>
                  </a:cubicBezTo>
                  <a:cubicBezTo>
                    <a:pt x="190" y="278"/>
                    <a:pt x="132" y="322"/>
                    <a:pt x="73" y="395"/>
                  </a:cubicBezTo>
                  <a:cubicBezTo>
                    <a:pt x="29" y="468"/>
                    <a:pt x="0" y="542"/>
                    <a:pt x="0" y="630"/>
                  </a:cubicBezTo>
                  <a:cubicBezTo>
                    <a:pt x="0" y="717"/>
                    <a:pt x="44" y="805"/>
                    <a:pt x="73" y="864"/>
                  </a:cubicBezTo>
                  <a:cubicBezTo>
                    <a:pt x="117" y="922"/>
                    <a:pt x="176" y="952"/>
                    <a:pt x="249" y="996"/>
                  </a:cubicBezTo>
                  <a:cubicBezTo>
                    <a:pt x="322" y="1025"/>
                    <a:pt x="395" y="1054"/>
                    <a:pt x="498" y="1083"/>
                  </a:cubicBezTo>
                  <a:cubicBezTo>
                    <a:pt x="512" y="1083"/>
                    <a:pt x="542" y="1098"/>
                    <a:pt x="556" y="1098"/>
                  </a:cubicBezTo>
                  <a:lnTo>
                    <a:pt x="556" y="1449"/>
                  </a:lnTo>
                  <a:cubicBezTo>
                    <a:pt x="498" y="1435"/>
                    <a:pt x="469" y="1420"/>
                    <a:pt x="439" y="1376"/>
                  </a:cubicBezTo>
                  <a:cubicBezTo>
                    <a:pt x="410" y="1361"/>
                    <a:pt x="395" y="1318"/>
                    <a:pt x="395" y="1274"/>
                  </a:cubicBezTo>
                  <a:lnTo>
                    <a:pt x="0" y="1274"/>
                  </a:lnTo>
                  <a:cubicBezTo>
                    <a:pt x="29" y="1420"/>
                    <a:pt x="73" y="1523"/>
                    <a:pt x="176" y="1596"/>
                  </a:cubicBezTo>
                  <a:cubicBezTo>
                    <a:pt x="278" y="1684"/>
                    <a:pt x="395" y="1727"/>
                    <a:pt x="556" y="1742"/>
                  </a:cubicBezTo>
                  <a:lnTo>
                    <a:pt x="556" y="1932"/>
                  </a:lnTo>
                  <a:lnTo>
                    <a:pt x="644" y="1932"/>
                  </a:lnTo>
                  <a:lnTo>
                    <a:pt x="644" y="1757"/>
                  </a:lnTo>
                  <a:cubicBezTo>
                    <a:pt x="776" y="1757"/>
                    <a:pt x="864" y="1742"/>
                    <a:pt x="952" y="1713"/>
                  </a:cubicBezTo>
                  <a:cubicBezTo>
                    <a:pt x="1025" y="1669"/>
                    <a:pt x="1098" y="1610"/>
                    <a:pt x="1142" y="1537"/>
                  </a:cubicBezTo>
                  <a:cubicBezTo>
                    <a:pt x="1171" y="1464"/>
                    <a:pt x="1201" y="1391"/>
                    <a:pt x="1230" y="1274"/>
                  </a:cubicBezTo>
                  <a:cubicBezTo>
                    <a:pt x="1230" y="1171"/>
                    <a:pt x="1215" y="1083"/>
                    <a:pt x="1157" y="1025"/>
                  </a:cubicBezTo>
                  <a:cubicBezTo>
                    <a:pt x="1127" y="981"/>
                    <a:pt x="1069" y="937"/>
                    <a:pt x="996" y="908"/>
                  </a:cubicBezTo>
                  <a:cubicBezTo>
                    <a:pt x="922" y="878"/>
                    <a:pt x="849" y="849"/>
                    <a:pt x="732" y="805"/>
                  </a:cubicBezTo>
                  <a:lnTo>
                    <a:pt x="659" y="791"/>
                  </a:lnTo>
                  <a:lnTo>
                    <a:pt x="659" y="468"/>
                  </a:lnTo>
                  <a:cubicBezTo>
                    <a:pt x="703" y="483"/>
                    <a:pt x="732" y="498"/>
                    <a:pt x="761" y="512"/>
                  </a:cubicBezTo>
                  <a:cubicBezTo>
                    <a:pt x="776" y="556"/>
                    <a:pt x="791" y="586"/>
                    <a:pt x="791" y="630"/>
                  </a:cubicBezTo>
                  <a:lnTo>
                    <a:pt x="1201" y="630"/>
                  </a:lnTo>
                  <a:cubicBezTo>
                    <a:pt x="1171" y="498"/>
                    <a:pt x="1127" y="395"/>
                    <a:pt x="1025" y="322"/>
                  </a:cubicBezTo>
                  <a:cubicBezTo>
                    <a:pt x="922" y="249"/>
                    <a:pt x="805" y="205"/>
                    <a:pt x="644" y="190"/>
                  </a:cubicBezTo>
                  <a:lnTo>
                    <a:pt x="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2146665" y="1722967"/>
            <a:ext cx="1654486" cy="2793435"/>
            <a:chOff x="2359082" y="1722954"/>
            <a:chExt cx="1832819" cy="2793435"/>
          </a:xfrm>
        </p:grpSpPr>
        <p:sp>
          <p:nvSpPr>
            <p:cNvPr id="394" name="Google Shape;394;p28"/>
            <p:cNvSpPr/>
            <p:nvPr/>
          </p:nvSpPr>
          <p:spPr>
            <a:xfrm>
              <a:off x="2769816" y="4414126"/>
              <a:ext cx="330206" cy="102262"/>
            </a:xfrm>
            <a:custGeom>
              <a:avLst/>
              <a:gdLst/>
              <a:ahLst/>
              <a:cxnLst/>
              <a:rect l="l" t="t" r="r" b="b"/>
              <a:pathLst>
                <a:path w="5344" h="1655" extrusionOk="0">
                  <a:moveTo>
                    <a:pt x="293" y="1"/>
                  </a:moveTo>
                  <a:lnTo>
                    <a:pt x="0" y="1655"/>
                  </a:lnTo>
                  <a:lnTo>
                    <a:pt x="4641" y="1655"/>
                  </a:lnTo>
                  <a:cubicBezTo>
                    <a:pt x="5344" y="1655"/>
                    <a:pt x="4099" y="1025"/>
                    <a:pt x="4099" y="1025"/>
                  </a:cubicBezTo>
                  <a:lnTo>
                    <a:pt x="43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3119871" y="4414126"/>
              <a:ext cx="330268" cy="102262"/>
            </a:xfrm>
            <a:custGeom>
              <a:avLst/>
              <a:gdLst/>
              <a:ahLst/>
              <a:cxnLst/>
              <a:rect l="l" t="t" r="r" b="b"/>
              <a:pathLst>
                <a:path w="5345" h="1655" extrusionOk="0">
                  <a:moveTo>
                    <a:pt x="293" y="1"/>
                  </a:moveTo>
                  <a:lnTo>
                    <a:pt x="1" y="1655"/>
                  </a:lnTo>
                  <a:lnTo>
                    <a:pt x="4656" y="1655"/>
                  </a:lnTo>
                  <a:cubicBezTo>
                    <a:pt x="5344" y="1655"/>
                    <a:pt x="4100" y="1025"/>
                    <a:pt x="4100" y="1025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739971" y="2734306"/>
              <a:ext cx="818656" cy="1731418"/>
            </a:xfrm>
            <a:custGeom>
              <a:avLst/>
              <a:gdLst/>
              <a:ahLst/>
              <a:cxnLst/>
              <a:rect l="l" t="t" r="r" b="b"/>
              <a:pathLst>
                <a:path w="13249" h="28021" extrusionOk="0">
                  <a:moveTo>
                    <a:pt x="13249" y="0"/>
                  </a:moveTo>
                  <a:lnTo>
                    <a:pt x="4875" y="937"/>
                  </a:lnTo>
                  <a:lnTo>
                    <a:pt x="0" y="28020"/>
                  </a:lnTo>
                  <a:lnTo>
                    <a:pt x="4992" y="28020"/>
                  </a:lnTo>
                  <a:lnTo>
                    <a:pt x="9164" y="3894"/>
                  </a:lnTo>
                  <a:lnTo>
                    <a:pt x="5768" y="28020"/>
                  </a:lnTo>
                  <a:lnTo>
                    <a:pt x="10438" y="28020"/>
                  </a:lnTo>
                  <a:lnTo>
                    <a:pt x="132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2887407" y="2822051"/>
              <a:ext cx="290413" cy="1622853"/>
            </a:xfrm>
            <a:custGeom>
              <a:avLst/>
              <a:gdLst/>
              <a:ahLst/>
              <a:cxnLst/>
              <a:rect l="l" t="t" r="r" b="b"/>
              <a:pathLst>
                <a:path w="4700" h="26264" extrusionOk="0">
                  <a:moveTo>
                    <a:pt x="4685" y="0"/>
                  </a:moveTo>
                  <a:cubicBezTo>
                    <a:pt x="4641" y="0"/>
                    <a:pt x="3587" y="5885"/>
                    <a:pt x="2299" y="13132"/>
                  </a:cubicBezTo>
                  <a:cubicBezTo>
                    <a:pt x="1025" y="20378"/>
                    <a:pt x="0" y="26263"/>
                    <a:pt x="15" y="26263"/>
                  </a:cubicBezTo>
                  <a:cubicBezTo>
                    <a:pt x="15" y="26263"/>
                    <a:pt x="15" y="26263"/>
                    <a:pt x="15" y="26263"/>
                  </a:cubicBezTo>
                  <a:cubicBezTo>
                    <a:pt x="32" y="26263"/>
                    <a:pt x="1100" y="20398"/>
                    <a:pt x="2387" y="13146"/>
                  </a:cubicBezTo>
                  <a:cubicBezTo>
                    <a:pt x="3675" y="5900"/>
                    <a:pt x="4700" y="0"/>
                    <a:pt x="4685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3276391" y="2853689"/>
              <a:ext cx="113137" cy="1612904"/>
            </a:xfrm>
            <a:custGeom>
              <a:avLst/>
              <a:gdLst/>
              <a:ahLst/>
              <a:cxnLst/>
              <a:rect l="l" t="t" r="r" b="b"/>
              <a:pathLst>
                <a:path w="1831" h="26103" extrusionOk="0">
                  <a:moveTo>
                    <a:pt x="1830" y="0"/>
                  </a:moveTo>
                  <a:cubicBezTo>
                    <a:pt x="1830" y="0"/>
                    <a:pt x="1801" y="44"/>
                    <a:pt x="1801" y="74"/>
                  </a:cubicBezTo>
                  <a:cubicBezTo>
                    <a:pt x="1801" y="132"/>
                    <a:pt x="1801" y="191"/>
                    <a:pt x="1786" y="279"/>
                  </a:cubicBezTo>
                  <a:cubicBezTo>
                    <a:pt x="1772" y="440"/>
                    <a:pt x="1757" y="703"/>
                    <a:pt x="1713" y="1025"/>
                  </a:cubicBezTo>
                  <a:cubicBezTo>
                    <a:pt x="1640" y="1684"/>
                    <a:pt x="1552" y="2636"/>
                    <a:pt x="1435" y="3821"/>
                  </a:cubicBezTo>
                  <a:cubicBezTo>
                    <a:pt x="1215" y="6193"/>
                    <a:pt x="952" y="9472"/>
                    <a:pt x="688" y="13074"/>
                  </a:cubicBezTo>
                  <a:cubicBezTo>
                    <a:pt x="439" y="16675"/>
                    <a:pt x="249" y="19954"/>
                    <a:pt x="147" y="22311"/>
                  </a:cubicBezTo>
                  <a:cubicBezTo>
                    <a:pt x="73" y="23482"/>
                    <a:pt x="30" y="24448"/>
                    <a:pt x="15" y="25107"/>
                  </a:cubicBezTo>
                  <a:cubicBezTo>
                    <a:pt x="15" y="25444"/>
                    <a:pt x="0" y="25693"/>
                    <a:pt x="0" y="25883"/>
                  </a:cubicBezTo>
                  <a:lnTo>
                    <a:pt x="0" y="26088"/>
                  </a:lnTo>
                  <a:lnTo>
                    <a:pt x="0" y="26103"/>
                  </a:lnTo>
                  <a:cubicBezTo>
                    <a:pt x="0" y="26044"/>
                    <a:pt x="15" y="25986"/>
                    <a:pt x="15" y="25898"/>
                  </a:cubicBezTo>
                  <a:cubicBezTo>
                    <a:pt x="15" y="25707"/>
                    <a:pt x="30" y="25459"/>
                    <a:pt x="44" y="25122"/>
                  </a:cubicBezTo>
                  <a:cubicBezTo>
                    <a:pt x="88" y="24463"/>
                    <a:pt x="147" y="23497"/>
                    <a:pt x="191" y="22326"/>
                  </a:cubicBezTo>
                  <a:cubicBezTo>
                    <a:pt x="322" y="19969"/>
                    <a:pt x="513" y="16689"/>
                    <a:pt x="762" y="13088"/>
                  </a:cubicBezTo>
                  <a:cubicBezTo>
                    <a:pt x="1025" y="9487"/>
                    <a:pt x="1289" y="6208"/>
                    <a:pt x="1494" y="3851"/>
                  </a:cubicBezTo>
                  <a:cubicBezTo>
                    <a:pt x="1581" y="2679"/>
                    <a:pt x="1684" y="1699"/>
                    <a:pt x="1728" y="1040"/>
                  </a:cubicBezTo>
                  <a:cubicBezTo>
                    <a:pt x="1772" y="718"/>
                    <a:pt x="1786" y="454"/>
                    <a:pt x="1801" y="279"/>
                  </a:cubicBezTo>
                  <a:cubicBezTo>
                    <a:pt x="1830" y="191"/>
                    <a:pt x="1830" y="132"/>
                    <a:pt x="1830" y="74"/>
                  </a:cubicBezTo>
                  <a:lnTo>
                    <a:pt x="1830" y="0"/>
                  </a:ln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4013637" y="2410391"/>
              <a:ext cx="178264" cy="221579"/>
            </a:xfrm>
            <a:custGeom>
              <a:avLst/>
              <a:gdLst/>
              <a:ahLst/>
              <a:cxnLst/>
              <a:rect l="l" t="t" r="r" b="b"/>
              <a:pathLst>
                <a:path w="2885" h="3586" extrusionOk="0">
                  <a:moveTo>
                    <a:pt x="1021" y="1"/>
                  </a:moveTo>
                  <a:cubicBezTo>
                    <a:pt x="861" y="1"/>
                    <a:pt x="0" y="1421"/>
                    <a:pt x="0" y="1421"/>
                  </a:cubicBezTo>
                  <a:cubicBezTo>
                    <a:pt x="0" y="1421"/>
                    <a:pt x="619" y="3586"/>
                    <a:pt x="1018" y="3586"/>
                  </a:cubicBezTo>
                  <a:cubicBezTo>
                    <a:pt x="1036" y="3586"/>
                    <a:pt x="1053" y="3582"/>
                    <a:pt x="1069" y="3573"/>
                  </a:cubicBezTo>
                  <a:cubicBezTo>
                    <a:pt x="1069" y="3573"/>
                    <a:pt x="2606" y="2563"/>
                    <a:pt x="2679" y="2373"/>
                  </a:cubicBezTo>
                  <a:cubicBezTo>
                    <a:pt x="2702" y="2310"/>
                    <a:pt x="2641" y="2289"/>
                    <a:pt x="2546" y="2289"/>
                  </a:cubicBezTo>
                  <a:cubicBezTo>
                    <a:pt x="2330" y="2289"/>
                    <a:pt x="1933" y="2402"/>
                    <a:pt x="1933" y="2402"/>
                  </a:cubicBezTo>
                  <a:cubicBezTo>
                    <a:pt x="1933" y="2402"/>
                    <a:pt x="2738" y="2080"/>
                    <a:pt x="2811" y="1875"/>
                  </a:cubicBezTo>
                  <a:cubicBezTo>
                    <a:pt x="2832" y="1818"/>
                    <a:pt x="2754" y="1797"/>
                    <a:pt x="2630" y="1797"/>
                  </a:cubicBezTo>
                  <a:cubicBezTo>
                    <a:pt x="2313" y="1797"/>
                    <a:pt x="1699" y="1933"/>
                    <a:pt x="1699" y="1933"/>
                  </a:cubicBezTo>
                  <a:cubicBezTo>
                    <a:pt x="1699" y="1933"/>
                    <a:pt x="2884" y="1611"/>
                    <a:pt x="2811" y="1363"/>
                  </a:cubicBezTo>
                  <a:cubicBezTo>
                    <a:pt x="2788" y="1278"/>
                    <a:pt x="2636" y="1249"/>
                    <a:pt x="2440" y="1249"/>
                  </a:cubicBezTo>
                  <a:cubicBezTo>
                    <a:pt x="2027" y="1249"/>
                    <a:pt x="1420" y="1377"/>
                    <a:pt x="1420" y="1377"/>
                  </a:cubicBezTo>
                  <a:cubicBezTo>
                    <a:pt x="1420" y="1377"/>
                    <a:pt x="2753" y="997"/>
                    <a:pt x="2738" y="704"/>
                  </a:cubicBezTo>
                  <a:cubicBezTo>
                    <a:pt x="2735" y="640"/>
                    <a:pt x="2649" y="615"/>
                    <a:pt x="2516" y="615"/>
                  </a:cubicBezTo>
                  <a:cubicBezTo>
                    <a:pt x="2037" y="615"/>
                    <a:pt x="952" y="938"/>
                    <a:pt x="952" y="938"/>
                  </a:cubicBezTo>
                  <a:cubicBezTo>
                    <a:pt x="1259" y="499"/>
                    <a:pt x="1142" y="45"/>
                    <a:pt x="1025" y="1"/>
                  </a:cubicBezTo>
                  <a:cubicBezTo>
                    <a:pt x="1024" y="1"/>
                    <a:pt x="1022" y="1"/>
                    <a:pt x="1021" y="1"/>
                  </a:cubicBezTo>
                  <a:close/>
                </a:path>
              </a:pathLst>
            </a:custGeom>
            <a:solidFill>
              <a:srgbClr val="E48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3404857" y="2131832"/>
              <a:ext cx="695632" cy="695446"/>
            </a:xfrm>
            <a:custGeom>
              <a:avLst/>
              <a:gdLst/>
              <a:ahLst/>
              <a:cxnLst/>
              <a:rect l="l" t="t" r="r" b="b"/>
              <a:pathLst>
                <a:path w="11258" h="11255" extrusionOk="0">
                  <a:moveTo>
                    <a:pt x="1903" y="0"/>
                  </a:moveTo>
                  <a:lnTo>
                    <a:pt x="264" y="1244"/>
                  </a:lnTo>
                  <a:cubicBezTo>
                    <a:pt x="264" y="1244"/>
                    <a:pt x="0" y="5051"/>
                    <a:pt x="1362" y="8828"/>
                  </a:cubicBezTo>
                  <a:cubicBezTo>
                    <a:pt x="2035" y="10724"/>
                    <a:pt x="3206" y="11254"/>
                    <a:pt x="4319" y="11254"/>
                  </a:cubicBezTo>
                  <a:cubicBezTo>
                    <a:pt x="5431" y="11254"/>
                    <a:pt x="6485" y="10724"/>
                    <a:pt x="6925" y="10497"/>
                  </a:cubicBezTo>
                  <a:cubicBezTo>
                    <a:pt x="7803" y="10043"/>
                    <a:pt x="11258" y="8140"/>
                    <a:pt x="11258" y="8140"/>
                  </a:cubicBezTo>
                  <a:lnTo>
                    <a:pt x="9779" y="5783"/>
                  </a:lnTo>
                  <a:cubicBezTo>
                    <a:pt x="9779" y="5783"/>
                    <a:pt x="7642" y="6925"/>
                    <a:pt x="5197" y="7847"/>
                  </a:cubicBezTo>
                  <a:cubicBezTo>
                    <a:pt x="5169" y="7857"/>
                    <a:pt x="5140" y="7863"/>
                    <a:pt x="5111" y="7863"/>
                  </a:cubicBezTo>
                  <a:cubicBezTo>
                    <a:pt x="3963" y="7863"/>
                    <a:pt x="1903" y="0"/>
                    <a:pt x="19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3009509" y="2072265"/>
              <a:ext cx="575388" cy="770089"/>
            </a:xfrm>
            <a:custGeom>
              <a:avLst/>
              <a:gdLst/>
              <a:ahLst/>
              <a:cxnLst/>
              <a:rect l="l" t="t" r="r" b="b"/>
              <a:pathLst>
                <a:path w="9312" h="12463" extrusionOk="0">
                  <a:moveTo>
                    <a:pt x="4580" y="1"/>
                  </a:moveTo>
                  <a:cubicBezTo>
                    <a:pt x="3653" y="1"/>
                    <a:pt x="2762" y="110"/>
                    <a:pt x="2197" y="335"/>
                  </a:cubicBezTo>
                  <a:cubicBezTo>
                    <a:pt x="2197" y="335"/>
                    <a:pt x="191" y="1169"/>
                    <a:pt x="1" y="3014"/>
                  </a:cubicBezTo>
                  <a:lnTo>
                    <a:pt x="1" y="7581"/>
                  </a:lnTo>
                  <a:lnTo>
                    <a:pt x="15" y="10802"/>
                  </a:lnTo>
                  <a:cubicBezTo>
                    <a:pt x="15" y="11329"/>
                    <a:pt x="454" y="11768"/>
                    <a:pt x="981" y="11797"/>
                  </a:cubicBezTo>
                  <a:cubicBezTo>
                    <a:pt x="2430" y="11826"/>
                    <a:pt x="4981" y="12462"/>
                    <a:pt x="6961" y="12462"/>
                  </a:cubicBezTo>
                  <a:cubicBezTo>
                    <a:pt x="7963" y="12462"/>
                    <a:pt x="8819" y="12299"/>
                    <a:pt x="9311" y="11812"/>
                  </a:cubicBezTo>
                  <a:lnTo>
                    <a:pt x="8418" y="6249"/>
                  </a:lnTo>
                  <a:lnTo>
                    <a:pt x="7701" y="525"/>
                  </a:lnTo>
                  <a:cubicBezTo>
                    <a:pt x="7011" y="180"/>
                    <a:pt x="5766" y="1"/>
                    <a:pt x="4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3209408" y="1731975"/>
              <a:ext cx="311236" cy="393355"/>
            </a:xfrm>
            <a:custGeom>
              <a:avLst/>
              <a:gdLst/>
              <a:ahLst/>
              <a:cxnLst/>
              <a:rect l="l" t="t" r="r" b="b"/>
              <a:pathLst>
                <a:path w="5037" h="6366" extrusionOk="0">
                  <a:moveTo>
                    <a:pt x="2662" y="0"/>
                  </a:moveTo>
                  <a:cubicBezTo>
                    <a:pt x="1390" y="0"/>
                    <a:pt x="1333" y="586"/>
                    <a:pt x="1333" y="586"/>
                  </a:cubicBezTo>
                  <a:lnTo>
                    <a:pt x="1333" y="1596"/>
                  </a:lnTo>
                  <a:cubicBezTo>
                    <a:pt x="1333" y="1596"/>
                    <a:pt x="997" y="1358"/>
                    <a:pt x="679" y="1358"/>
                  </a:cubicBezTo>
                  <a:cubicBezTo>
                    <a:pt x="446" y="1358"/>
                    <a:pt x="222" y="1486"/>
                    <a:pt x="147" y="1933"/>
                  </a:cubicBezTo>
                  <a:cubicBezTo>
                    <a:pt x="1" y="2738"/>
                    <a:pt x="777" y="2899"/>
                    <a:pt x="777" y="2899"/>
                  </a:cubicBezTo>
                  <a:lnTo>
                    <a:pt x="601" y="5256"/>
                  </a:lnTo>
                  <a:cubicBezTo>
                    <a:pt x="587" y="5563"/>
                    <a:pt x="674" y="5886"/>
                    <a:pt x="894" y="6105"/>
                  </a:cubicBezTo>
                  <a:cubicBezTo>
                    <a:pt x="1097" y="6296"/>
                    <a:pt x="1327" y="6366"/>
                    <a:pt x="1555" y="6366"/>
                  </a:cubicBezTo>
                  <a:cubicBezTo>
                    <a:pt x="1905" y="6366"/>
                    <a:pt x="2251" y="6203"/>
                    <a:pt x="2490" y="6061"/>
                  </a:cubicBezTo>
                  <a:cubicBezTo>
                    <a:pt x="2665" y="5929"/>
                    <a:pt x="2782" y="5754"/>
                    <a:pt x="2782" y="5534"/>
                  </a:cubicBezTo>
                  <a:lnTo>
                    <a:pt x="2782" y="4905"/>
                  </a:lnTo>
                  <a:lnTo>
                    <a:pt x="3632" y="4905"/>
                  </a:lnTo>
                  <a:cubicBezTo>
                    <a:pt x="5037" y="4831"/>
                    <a:pt x="4788" y="396"/>
                    <a:pt x="4788" y="396"/>
                  </a:cubicBezTo>
                  <a:cubicBezTo>
                    <a:pt x="4788" y="57"/>
                    <a:pt x="4135" y="44"/>
                    <a:pt x="4039" y="44"/>
                  </a:cubicBezTo>
                  <a:cubicBezTo>
                    <a:pt x="4031" y="44"/>
                    <a:pt x="4027" y="44"/>
                    <a:pt x="4027" y="44"/>
                  </a:cubicBezTo>
                  <a:lnTo>
                    <a:pt x="2709" y="0"/>
                  </a:lnTo>
                  <a:cubicBezTo>
                    <a:pt x="2693" y="0"/>
                    <a:pt x="2678" y="0"/>
                    <a:pt x="2662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3440141" y="1860441"/>
              <a:ext cx="15386" cy="80574"/>
            </a:xfrm>
            <a:custGeom>
              <a:avLst/>
              <a:gdLst/>
              <a:ahLst/>
              <a:cxnLst/>
              <a:rect l="l" t="t" r="r" b="b"/>
              <a:pathLst>
                <a:path w="249" h="1304" extrusionOk="0">
                  <a:moveTo>
                    <a:pt x="205" y="0"/>
                  </a:moveTo>
                  <a:cubicBezTo>
                    <a:pt x="176" y="0"/>
                    <a:pt x="161" y="322"/>
                    <a:pt x="161" y="718"/>
                  </a:cubicBezTo>
                  <a:cubicBezTo>
                    <a:pt x="161" y="908"/>
                    <a:pt x="205" y="1113"/>
                    <a:pt x="146" y="1201"/>
                  </a:cubicBezTo>
                  <a:cubicBezTo>
                    <a:pt x="117" y="1230"/>
                    <a:pt x="88" y="1274"/>
                    <a:pt x="44" y="1274"/>
                  </a:cubicBezTo>
                  <a:cubicBezTo>
                    <a:pt x="15" y="1289"/>
                    <a:pt x="0" y="1289"/>
                    <a:pt x="0" y="1289"/>
                  </a:cubicBezTo>
                  <a:cubicBezTo>
                    <a:pt x="0" y="1289"/>
                    <a:pt x="15" y="1303"/>
                    <a:pt x="44" y="1303"/>
                  </a:cubicBezTo>
                  <a:cubicBezTo>
                    <a:pt x="88" y="1303"/>
                    <a:pt x="146" y="1274"/>
                    <a:pt x="205" y="1215"/>
                  </a:cubicBezTo>
                  <a:cubicBezTo>
                    <a:pt x="234" y="1171"/>
                    <a:pt x="249" y="1069"/>
                    <a:pt x="249" y="981"/>
                  </a:cubicBezTo>
                  <a:lnTo>
                    <a:pt x="249" y="703"/>
                  </a:lnTo>
                  <a:cubicBezTo>
                    <a:pt x="249" y="322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3391263" y="1862233"/>
              <a:ext cx="5499" cy="20885"/>
            </a:xfrm>
            <a:custGeom>
              <a:avLst/>
              <a:gdLst/>
              <a:ahLst/>
              <a:cxnLst/>
              <a:rect l="l" t="t" r="r" b="b"/>
              <a:pathLst>
                <a:path w="89" h="338" extrusionOk="0">
                  <a:moveTo>
                    <a:pt x="44" y="1"/>
                  </a:moveTo>
                  <a:cubicBezTo>
                    <a:pt x="15" y="1"/>
                    <a:pt x="0" y="74"/>
                    <a:pt x="0" y="162"/>
                  </a:cubicBezTo>
                  <a:cubicBezTo>
                    <a:pt x="0" y="264"/>
                    <a:pt x="44" y="337"/>
                    <a:pt x="59" y="337"/>
                  </a:cubicBezTo>
                  <a:cubicBezTo>
                    <a:pt x="74" y="337"/>
                    <a:pt x="88" y="264"/>
                    <a:pt x="88" y="162"/>
                  </a:cubicBezTo>
                  <a:cubicBezTo>
                    <a:pt x="88" y="74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3480800" y="1861306"/>
              <a:ext cx="5499" cy="19958"/>
            </a:xfrm>
            <a:custGeom>
              <a:avLst/>
              <a:gdLst/>
              <a:ahLst/>
              <a:cxnLst/>
              <a:rect l="l" t="t" r="r" b="b"/>
              <a:pathLst>
                <a:path w="89" h="323" extrusionOk="0">
                  <a:moveTo>
                    <a:pt x="30" y="1"/>
                  </a:moveTo>
                  <a:cubicBezTo>
                    <a:pt x="15" y="1"/>
                    <a:pt x="1" y="74"/>
                    <a:pt x="1" y="162"/>
                  </a:cubicBezTo>
                  <a:cubicBezTo>
                    <a:pt x="1" y="250"/>
                    <a:pt x="30" y="323"/>
                    <a:pt x="59" y="323"/>
                  </a:cubicBezTo>
                  <a:cubicBezTo>
                    <a:pt x="74" y="323"/>
                    <a:pt x="89" y="250"/>
                    <a:pt x="89" y="162"/>
                  </a:cubicBezTo>
                  <a:cubicBezTo>
                    <a:pt x="89" y="74"/>
                    <a:pt x="59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3333364" y="2005158"/>
              <a:ext cx="48938" cy="85085"/>
            </a:xfrm>
            <a:custGeom>
              <a:avLst/>
              <a:gdLst/>
              <a:ahLst/>
              <a:cxnLst/>
              <a:rect l="l" t="t" r="r" b="b"/>
              <a:pathLst>
                <a:path w="792" h="1377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35"/>
                    <a:pt x="1" y="484"/>
                    <a:pt x="74" y="718"/>
                  </a:cubicBezTo>
                  <a:cubicBezTo>
                    <a:pt x="147" y="967"/>
                    <a:pt x="293" y="1186"/>
                    <a:pt x="513" y="1289"/>
                  </a:cubicBezTo>
                  <a:cubicBezTo>
                    <a:pt x="586" y="1333"/>
                    <a:pt x="718" y="1377"/>
                    <a:pt x="718" y="1377"/>
                  </a:cubicBezTo>
                  <a:cubicBezTo>
                    <a:pt x="718" y="1362"/>
                    <a:pt x="762" y="1216"/>
                    <a:pt x="762" y="1201"/>
                  </a:cubicBezTo>
                  <a:cubicBezTo>
                    <a:pt x="791" y="952"/>
                    <a:pt x="791" y="762"/>
                    <a:pt x="762" y="469"/>
                  </a:cubicBezTo>
                  <a:cubicBezTo>
                    <a:pt x="469" y="396"/>
                    <a:pt x="206" y="220"/>
                    <a:pt x="30" y="1"/>
                  </a:cubicBezTo>
                  <a:close/>
                </a:path>
              </a:pathLst>
            </a:custGeom>
            <a:solidFill>
              <a:srgbClr val="BA6136">
                <a:alpha val="25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3243826" y="1839617"/>
              <a:ext cx="40781" cy="54313"/>
            </a:xfrm>
            <a:custGeom>
              <a:avLst/>
              <a:gdLst/>
              <a:ahLst/>
              <a:cxnLst/>
              <a:rect l="l" t="t" r="r" b="b"/>
              <a:pathLst>
                <a:path w="660" h="879" extrusionOk="0">
                  <a:moveTo>
                    <a:pt x="88" y="1"/>
                  </a:moveTo>
                  <a:cubicBezTo>
                    <a:pt x="88" y="15"/>
                    <a:pt x="132" y="44"/>
                    <a:pt x="234" y="88"/>
                  </a:cubicBezTo>
                  <a:cubicBezTo>
                    <a:pt x="292" y="127"/>
                    <a:pt x="355" y="177"/>
                    <a:pt x="413" y="257"/>
                  </a:cubicBezTo>
                  <a:lnTo>
                    <a:pt x="413" y="257"/>
                  </a:lnTo>
                  <a:cubicBezTo>
                    <a:pt x="395" y="249"/>
                    <a:pt x="375" y="241"/>
                    <a:pt x="352" y="235"/>
                  </a:cubicBezTo>
                  <a:cubicBezTo>
                    <a:pt x="333" y="231"/>
                    <a:pt x="315" y="229"/>
                    <a:pt x="297" y="229"/>
                  </a:cubicBezTo>
                  <a:cubicBezTo>
                    <a:pt x="243" y="229"/>
                    <a:pt x="191" y="246"/>
                    <a:pt x="147" y="279"/>
                  </a:cubicBezTo>
                  <a:cubicBezTo>
                    <a:pt x="103" y="308"/>
                    <a:pt x="59" y="367"/>
                    <a:pt x="44" y="425"/>
                  </a:cubicBezTo>
                  <a:cubicBezTo>
                    <a:pt x="0" y="528"/>
                    <a:pt x="44" y="645"/>
                    <a:pt x="103" y="718"/>
                  </a:cubicBezTo>
                  <a:cubicBezTo>
                    <a:pt x="191" y="864"/>
                    <a:pt x="293" y="879"/>
                    <a:pt x="293" y="879"/>
                  </a:cubicBezTo>
                  <a:cubicBezTo>
                    <a:pt x="322" y="879"/>
                    <a:pt x="234" y="820"/>
                    <a:pt x="147" y="689"/>
                  </a:cubicBezTo>
                  <a:cubicBezTo>
                    <a:pt x="117" y="615"/>
                    <a:pt x="103" y="542"/>
                    <a:pt x="132" y="454"/>
                  </a:cubicBezTo>
                  <a:cubicBezTo>
                    <a:pt x="145" y="376"/>
                    <a:pt x="229" y="320"/>
                    <a:pt x="309" y="320"/>
                  </a:cubicBezTo>
                  <a:cubicBezTo>
                    <a:pt x="319" y="320"/>
                    <a:pt x="328" y="321"/>
                    <a:pt x="337" y="323"/>
                  </a:cubicBezTo>
                  <a:cubicBezTo>
                    <a:pt x="410" y="352"/>
                    <a:pt x="469" y="381"/>
                    <a:pt x="513" y="425"/>
                  </a:cubicBezTo>
                  <a:lnTo>
                    <a:pt x="659" y="513"/>
                  </a:lnTo>
                  <a:lnTo>
                    <a:pt x="600" y="367"/>
                  </a:lnTo>
                  <a:cubicBezTo>
                    <a:pt x="498" y="176"/>
                    <a:pt x="381" y="88"/>
                    <a:pt x="264" y="44"/>
                  </a:cubicBezTo>
                  <a:cubicBezTo>
                    <a:pt x="147" y="1"/>
                    <a:pt x="8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3394909" y="1949916"/>
              <a:ext cx="42573" cy="24160"/>
            </a:xfrm>
            <a:custGeom>
              <a:avLst/>
              <a:gdLst/>
              <a:ahLst/>
              <a:cxnLst/>
              <a:rect l="l" t="t" r="r" b="b"/>
              <a:pathLst>
                <a:path w="689" h="391" extrusionOk="0">
                  <a:moveTo>
                    <a:pt x="2" y="1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60"/>
                    <a:pt x="29" y="133"/>
                  </a:cubicBezTo>
                  <a:cubicBezTo>
                    <a:pt x="73" y="206"/>
                    <a:pt x="161" y="280"/>
                    <a:pt x="264" y="338"/>
                  </a:cubicBezTo>
                  <a:cubicBezTo>
                    <a:pt x="342" y="377"/>
                    <a:pt x="426" y="390"/>
                    <a:pt x="496" y="390"/>
                  </a:cubicBezTo>
                  <a:cubicBezTo>
                    <a:pt x="530" y="390"/>
                    <a:pt x="561" y="387"/>
                    <a:pt x="586" y="382"/>
                  </a:cubicBezTo>
                  <a:cubicBezTo>
                    <a:pt x="659" y="353"/>
                    <a:pt x="688" y="338"/>
                    <a:pt x="688" y="324"/>
                  </a:cubicBezTo>
                  <a:cubicBezTo>
                    <a:pt x="673" y="280"/>
                    <a:pt x="498" y="338"/>
                    <a:pt x="307" y="250"/>
                  </a:cubicBezTo>
                  <a:cubicBezTo>
                    <a:pt x="110" y="180"/>
                    <a:pt x="21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3386752" y="1946703"/>
              <a:ext cx="13594" cy="13408"/>
            </a:xfrm>
            <a:custGeom>
              <a:avLst/>
              <a:gdLst/>
              <a:ahLst/>
              <a:cxnLst/>
              <a:rect l="l" t="t" r="r" b="b"/>
              <a:pathLst>
                <a:path w="220" h="217" extrusionOk="0">
                  <a:moveTo>
                    <a:pt x="184" y="1"/>
                  </a:moveTo>
                  <a:cubicBezTo>
                    <a:pt x="154" y="1"/>
                    <a:pt x="111" y="11"/>
                    <a:pt x="73" y="39"/>
                  </a:cubicBezTo>
                  <a:cubicBezTo>
                    <a:pt x="0" y="112"/>
                    <a:pt x="0" y="215"/>
                    <a:pt x="15" y="215"/>
                  </a:cubicBezTo>
                  <a:cubicBezTo>
                    <a:pt x="18" y="216"/>
                    <a:pt x="21" y="217"/>
                    <a:pt x="24" y="217"/>
                  </a:cubicBezTo>
                  <a:cubicBezTo>
                    <a:pt x="51" y="217"/>
                    <a:pt x="80" y="164"/>
                    <a:pt x="132" y="112"/>
                  </a:cubicBezTo>
                  <a:cubicBezTo>
                    <a:pt x="191" y="83"/>
                    <a:pt x="220" y="24"/>
                    <a:pt x="220" y="10"/>
                  </a:cubicBezTo>
                  <a:cubicBezTo>
                    <a:pt x="215" y="4"/>
                    <a:pt x="201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3285413" y="1722954"/>
              <a:ext cx="230724" cy="107144"/>
            </a:xfrm>
            <a:custGeom>
              <a:avLst/>
              <a:gdLst/>
              <a:ahLst/>
              <a:cxnLst/>
              <a:rect l="l" t="t" r="r" b="b"/>
              <a:pathLst>
                <a:path w="3734" h="1734" extrusionOk="0">
                  <a:moveTo>
                    <a:pt x="1025" y="0"/>
                  </a:moveTo>
                  <a:cubicBezTo>
                    <a:pt x="733" y="0"/>
                    <a:pt x="411" y="29"/>
                    <a:pt x="220" y="220"/>
                  </a:cubicBezTo>
                  <a:cubicBezTo>
                    <a:pt x="1" y="439"/>
                    <a:pt x="15" y="791"/>
                    <a:pt x="30" y="1098"/>
                  </a:cubicBezTo>
                  <a:cubicBezTo>
                    <a:pt x="30" y="1274"/>
                    <a:pt x="45" y="1464"/>
                    <a:pt x="191" y="1581"/>
                  </a:cubicBezTo>
                  <a:cubicBezTo>
                    <a:pt x="264" y="1654"/>
                    <a:pt x="381" y="1669"/>
                    <a:pt x="469" y="1684"/>
                  </a:cubicBezTo>
                  <a:cubicBezTo>
                    <a:pt x="608" y="1714"/>
                    <a:pt x="755" y="1733"/>
                    <a:pt x="900" y="1733"/>
                  </a:cubicBezTo>
                  <a:cubicBezTo>
                    <a:pt x="1029" y="1733"/>
                    <a:pt x="1157" y="1718"/>
                    <a:pt x="1274" y="1684"/>
                  </a:cubicBezTo>
                  <a:cubicBezTo>
                    <a:pt x="1524" y="1600"/>
                    <a:pt x="1748" y="1411"/>
                    <a:pt x="1795" y="1167"/>
                  </a:cubicBezTo>
                  <a:lnTo>
                    <a:pt x="1795" y="1167"/>
                  </a:lnTo>
                  <a:cubicBezTo>
                    <a:pt x="1772" y="1334"/>
                    <a:pt x="1776" y="1523"/>
                    <a:pt x="1831" y="1713"/>
                  </a:cubicBezTo>
                  <a:cubicBezTo>
                    <a:pt x="1960" y="1493"/>
                    <a:pt x="2090" y="1295"/>
                    <a:pt x="2219" y="1100"/>
                  </a:cubicBezTo>
                  <a:lnTo>
                    <a:pt x="2219" y="1100"/>
                  </a:lnTo>
                  <a:cubicBezTo>
                    <a:pt x="2150" y="1246"/>
                    <a:pt x="2188" y="1438"/>
                    <a:pt x="2299" y="1537"/>
                  </a:cubicBezTo>
                  <a:cubicBezTo>
                    <a:pt x="2418" y="1656"/>
                    <a:pt x="2596" y="1715"/>
                    <a:pt x="2758" y="1715"/>
                  </a:cubicBezTo>
                  <a:cubicBezTo>
                    <a:pt x="2776" y="1715"/>
                    <a:pt x="2794" y="1714"/>
                    <a:pt x="2811" y="1713"/>
                  </a:cubicBezTo>
                  <a:cubicBezTo>
                    <a:pt x="3002" y="1684"/>
                    <a:pt x="3514" y="1566"/>
                    <a:pt x="3675" y="1493"/>
                  </a:cubicBezTo>
                  <a:lnTo>
                    <a:pt x="3734" y="834"/>
                  </a:lnTo>
                  <a:cubicBezTo>
                    <a:pt x="3734" y="512"/>
                    <a:pt x="3514" y="249"/>
                    <a:pt x="3192" y="176"/>
                  </a:cubicBezTo>
                  <a:cubicBezTo>
                    <a:pt x="3090" y="132"/>
                    <a:pt x="2972" y="132"/>
                    <a:pt x="2885" y="117"/>
                  </a:cubicBezTo>
                  <a:cubicBezTo>
                    <a:pt x="2270" y="44"/>
                    <a:pt x="1640" y="0"/>
                    <a:pt x="1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3263723" y="2072574"/>
              <a:ext cx="18166" cy="17487"/>
            </a:xfrm>
            <a:custGeom>
              <a:avLst/>
              <a:gdLst/>
              <a:ahLst/>
              <a:cxnLst/>
              <a:rect l="l" t="t" r="r" b="b"/>
              <a:pathLst>
                <a:path w="294" h="283" extrusionOk="0">
                  <a:moveTo>
                    <a:pt x="25" y="1"/>
                  </a:moveTo>
                  <a:cubicBezTo>
                    <a:pt x="21" y="1"/>
                    <a:pt x="17" y="3"/>
                    <a:pt x="15" y="8"/>
                  </a:cubicBezTo>
                  <a:cubicBezTo>
                    <a:pt x="0" y="8"/>
                    <a:pt x="15" y="95"/>
                    <a:pt x="103" y="183"/>
                  </a:cubicBezTo>
                  <a:cubicBezTo>
                    <a:pt x="158" y="249"/>
                    <a:pt x="229" y="282"/>
                    <a:pt x="267" y="282"/>
                  </a:cubicBezTo>
                  <a:cubicBezTo>
                    <a:pt x="280" y="282"/>
                    <a:pt x="289" y="278"/>
                    <a:pt x="293" y="271"/>
                  </a:cubicBezTo>
                  <a:cubicBezTo>
                    <a:pt x="293" y="242"/>
                    <a:pt x="235" y="183"/>
                    <a:pt x="161" y="125"/>
                  </a:cubicBezTo>
                  <a:cubicBezTo>
                    <a:pt x="99" y="63"/>
                    <a:pt x="48" y="1"/>
                    <a:pt x="25" y="1"/>
                  </a:cubicBezTo>
                  <a:close/>
                </a:path>
              </a:pathLst>
            </a:custGeom>
            <a:solidFill>
              <a:srgbClr val="FFA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2410679" y="2189732"/>
              <a:ext cx="763539" cy="532383"/>
            </a:xfrm>
            <a:custGeom>
              <a:avLst/>
              <a:gdLst/>
              <a:ahLst/>
              <a:cxnLst/>
              <a:rect l="l" t="t" r="r" b="b"/>
              <a:pathLst>
                <a:path w="12357" h="8616" extrusionOk="0">
                  <a:moveTo>
                    <a:pt x="9955" y="0"/>
                  </a:moveTo>
                  <a:cubicBezTo>
                    <a:pt x="9955" y="0"/>
                    <a:pt x="7035" y="5008"/>
                    <a:pt x="5938" y="5008"/>
                  </a:cubicBezTo>
                  <a:cubicBezTo>
                    <a:pt x="5863" y="5008"/>
                    <a:pt x="5796" y="4985"/>
                    <a:pt x="5739" y="4934"/>
                  </a:cubicBezTo>
                  <a:cubicBezTo>
                    <a:pt x="3792" y="3177"/>
                    <a:pt x="2240" y="1332"/>
                    <a:pt x="2240" y="1332"/>
                  </a:cubicBezTo>
                  <a:lnTo>
                    <a:pt x="0" y="2972"/>
                  </a:lnTo>
                  <a:cubicBezTo>
                    <a:pt x="0" y="2972"/>
                    <a:pt x="2533" y="5988"/>
                    <a:pt x="3177" y="6749"/>
                  </a:cubicBezTo>
                  <a:cubicBezTo>
                    <a:pt x="3593" y="7242"/>
                    <a:pt x="4832" y="8615"/>
                    <a:pt x="6384" y="8615"/>
                  </a:cubicBezTo>
                  <a:cubicBezTo>
                    <a:pt x="7183" y="8615"/>
                    <a:pt x="8064" y="8252"/>
                    <a:pt x="8960" y="7217"/>
                  </a:cubicBezTo>
                  <a:cubicBezTo>
                    <a:pt x="11595" y="4187"/>
                    <a:pt x="12356" y="1552"/>
                    <a:pt x="12356" y="1552"/>
                  </a:cubicBezTo>
                  <a:lnTo>
                    <a:pt x="9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2359082" y="2150617"/>
              <a:ext cx="200014" cy="237953"/>
            </a:xfrm>
            <a:custGeom>
              <a:avLst/>
              <a:gdLst/>
              <a:ahLst/>
              <a:cxnLst/>
              <a:rect l="l" t="t" r="r" b="b"/>
              <a:pathLst>
                <a:path w="3237" h="3851" extrusionOk="0">
                  <a:moveTo>
                    <a:pt x="903" y="0"/>
                  </a:moveTo>
                  <a:cubicBezTo>
                    <a:pt x="872" y="0"/>
                    <a:pt x="849" y="11"/>
                    <a:pt x="835" y="33"/>
                  </a:cubicBezTo>
                  <a:cubicBezTo>
                    <a:pt x="660" y="311"/>
                    <a:pt x="1816" y="1394"/>
                    <a:pt x="1816" y="1394"/>
                  </a:cubicBezTo>
                  <a:cubicBezTo>
                    <a:pt x="1816" y="1394"/>
                    <a:pt x="851" y="629"/>
                    <a:pt x="514" y="629"/>
                  </a:cubicBezTo>
                  <a:cubicBezTo>
                    <a:pt x="476" y="629"/>
                    <a:pt x="445" y="640"/>
                    <a:pt x="425" y="662"/>
                  </a:cubicBezTo>
                  <a:cubicBezTo>
                    <a:pt x="220" y="882"/>
                    <a:pt x="1245" y="1819"/>
                    <a:pt x="1245" y="1819"/>
                  </a:cubicBezTo>
                  <a:cubicBezTo>
                    <a:pt x="1245" y="1819"/>
                    <a:pt x="402" y="1135"/>
                    <a:pt x="193" y="1135"/>
                  </a:cubicBezTo>
                  <a:cubicBezTo>
                    <a:pt x="165" y="1135"/>
                    <a:pt x="149" y="1147"/>
                    <a:pt x="147" y="1175"/>
                  </a:cubicBezTo>
                  <a:cubicBezTo>
                    <a:pt x="133" y="1409"/>
                    <a:pt x="747" y="2156"/>
                    <a:pt x="747" y="2156"/>
                  </a:cubicBezTo>
                  <a:cubicBezTo>
                    <a:pt x="747" y="2156"/>
                    <a:pt x="240" y="1689"/>
                    <a:pt x="70" y="1689"/>
                  </a:cubicBezTo>
                  <a:cubicBezTo>
                    <a:pt x="38" y="1689"/>
                    <a:pt x="18" y="1706"/>
                    <a:pt x="15" y="1746"/>
                  </a:cubicBezTo>
                  <a:cubicBezTo>
                    <a:pt x="1" y="1980"/>
                    <a:pt x="1011" y="3795"/>
                    <a:pt x="1011" y="3795"/>
                  </a:cubicBezTo>
                  <a:cubicBezTo>
                    <a:pt x="1041" y="3833"/>
                    <a:pt x="1084" y="3850"/>
                    <a:pt x="1137" y="3850"/>
                  </a:cubicBezTo>
                  <a:cubicBezTo>
                    <a:pt x="1667" y="3850"/>
                    <a:pt x="3236" y="2185"/>
                    <a:pt x="3236" y="2185"/>
                  </a:cubicBezTo>
                  <a:cubicBezTo>
                    <a:pt x="3236" y="2185"/>
                    <a:pt x="3090" y="252"/>
                    <a:pt x="2943" y="223"/>
                  </a:cubicBezTo>
                  <a:cubicBezTo>
                    <a:pt x="2936" y="221"/>
                    <a:pt x="2929" y="220"/>
                    <a:pt x="2920" y="220"/>
                  </a:cubicBezTo>
                  <a:cubicBezTo>
                    <a:pt x="2764" y="220"/>
                    <a:pt x="2449" y="619"/>
                    <a:pt x="2519" y="1204"/>
                  </a:cubicBezTo>
                  <a:cubicBezTo>
                    <a:pt x="2519" y="1204"/>
                    <a:pt x="1242" y="0"/>
                    <a:pt x="903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869302" y="2077826"/>
              <a:ext cx="332925" cy="1055435"/>
            </a:xfrm>
            <a:custGeom>
              <a:avLst/>
              <a:gdLst/>
              <a:ahLst/>
              <a:cxnLst/>
              <a:rect l="l" t="t" r="r" b="b"/>
              <a:pathLst>
                <a:path w="5388" h="17081" extrusionOk="0">
                  <a:moveTo>
                    <a:pt x="5233" y="0"/>
                  </a:moveTo>
                  <a:cubicBezTo>
                    <a:pt x="4395" y="0"/>
                    <a:pt x="3397" y="831"/>
                    <a:pt x="3397" y="845"/>
                  </a:cubicBezTo>
                  <a:cubicBezTo>
                    <a:pt x="2972" y="1138"/>
                    <a:pt x="2738" y="1533"/>
                    <a:pt x="2562" y="1840"/>
                  </a:cubicBezTo>
                  <a:lnTo>
                    <a:pt x="1" y="17080"/>
                  </a:lnTo>
                  <a:lnTo>
                    <a:pt x="1" y="17080"/>
                  </a:lnTo>
                  <a:lnTo>
                    <a:pt x="3002" y="17065"/>
                  </a:lnTo>
                  <a:lnTo>
                    <a:pt x="5388" y="10"/>
                  </a:lnTo>
                  <a:cubicBezTo>
                    <a:pt x="5337" y="3"/>
                    <a:pt x="5285" y="0"/>
                    <a:pt x="5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403004" y="2078382"/>
              <a:ext cx="251547" cy="1039493"/>
            </a:xfrm>
            <a:custGeom>
              <a:avLst/>
              <a:gdLst/>
              <a:ahLst/>
              <a:cxnLst/>
              <a:rect l="l" t="t" r="r" b="b"/>
              <a:pathLst>
                <a:path w="4071" h="16823" extrusionOk="0">
                  <a:moveTo>
                    <a:pt x="58" y="1"/>
                  </a:moveTo>
                  <a:cubicBezTo>
                    <a:pt x="39" y="1"/>
                    <a:pt x="20" y="1"/>
                    <a:pt x="1" y="1"/>
                  </a:cubicBezTo>
                  <a:lnTo>
                    <a:pt x="821" y="16822"/>
                  </a:lnTo>
                  <a:lnTo>
                    <a:pt x="4071" y="16500"/>
                  </a:lnTo>
                  <a:lnTo>
                    <a:pt x="1948" y="880"/>
                  </a:lnTo>
                  <a:cubicBezTo>
                    <a:pt x="1933" y="865"/>
                    <a:pt x="1210" y="1"/>
                    <a:pt x="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3097255" y="2078444"/>
              <a:ext cx="104981" cy="364128"/>
            </a:xfrm>
            <a:custGeom>
              <a:avLst/>
              <a:gdLst/>
              <a:ahLst/>
              <a:cxnLst/>
              <a:rect l="l" t="t" r="r" b="b"/>
              <a:pathLst>
                <a:path w="1699" h="5893" extrusionOk="0">
                  <a:moveTo>
                    <a:pt x="1699" y="0"/>
                  </a:moveTo>
                  <a:cubicBezTo>
                    <a:pt x="1699" y="1"/>
                    <a:pt x="1" y="3163"/>
                    <a:pt x="235" y="4041"/>
                  </a:cubicBezTo>
                  <a:cubicBezTo>
                    <a:pt x="487" y="4880"/>
                    <a:pt x="778" y="5892"/>
                    <a:pt x="842" y="5892"/>
                  </a:cubicBezTo>
                  <a:cubicBezTo>
                    <a:pt x="845" y="5892"/>
                    <a:pt x="848" y="5890"/>
                    <a:pt x="850" y="5885"/>
                  </a:cubicBezTo>
                  <a:cubicBezTo>
                    <a:pt x="879" y="5812"/>
                    <a:pt x="1699" y="1"/>
                    <a:pt x="1699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3403004" y="2078444"/>
              <a:ext cx="122221" cy="347383"/>
            </a:xfrm>
            <a:custGeom>
              <a:avLst/>
              <a:gdLst/>
              <a:ahLst/>
              <a:cxnLst/>
              <a:rect l="l" t="t" r="r" b="b"/>
              <a:pathLst>
                <a:path w="1978" h="5622" extrusionOk="0">
                  <a:moveTo>
                    <a:pt x="1" y="0"/>
                  </a:moveTo>
                  <a:lnTo>
                    <a:pt x="264" y="5622"/>
                  </a:lnTo>
                  <a:cubicBezTo>
                    <a:pt x="1977" y="335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3533262" y="2281060"/>
              <a:ext cx="82428" cy="551846"/>
            </a:xfrm>
            <a:custGeom>
              <a:avLst/>
              <a:gdLst/>
              <a:ahLst/>
              <a:cxnLst/>
              <a:rect l="l" t="t" r="r" b="b"/>
              <a:pathLst>
                <a:path w="1334" h="8931" extrusionOk="0">
                  <a:moveTo>
                    <a:pt x="1" y="1"/>
                  </a:moveTo>
                  <a:cubicBezTo>
                    <a:pt x="1" y="1"/>
                    <a:pt x="1" y="30"/>
                    <a:pt x="30" y="103"/>
                  </a:cubicBezTo>
                  <a:cubicBezTo>
                    <a:pt x="30" y="176"/>
                    <a:pt x="45" y="249"/>
                    <a:pt x="59" y="367"/>
                  </a:cubicBezTo>
                  <a:cubicBezTo>
                    <a:pt x="103" y="601"/>
                    <a:pt x="162" y="923"/>
                    <a:pt x="220" y="1318"/>
                  </a:cubicBezTo>
                  <a:cubicBezTo>
                    <a:pt x="367" y="2123"/>
                    <a:pt x="557" y="3236"/>
                    <a:pt x="733" y="4466"/>
                  </a:cubicBezTo>
                  <a:cubicBezTo>
                    <a:pt x="923" y="5710"/>
                    <a:pt x="1070" y="6823"/>
                    <a:pt x="1157" y="7628"/>
                  </a:cubicBezTo>
                  <a:cubicBezTo>
                    <a:pt x="1201" y="8008"/>
                    <a:pt x="1231" y="8330"/>
                    <a:pt x="1275" y="8579"/>
                  </a:cubicBezTo>
                  <a:cubicBezTo>
                    <a:pt x="1289" y="8667"/>
                    <a:pt x="1289" y="8755"/>
                    <a:pt x="1304" y="8828"/>
                  </a:cubicBezTo>
                  <a:cubicBezTo>
                    <a:pt x="1304" y="8887"/>
                    <a:pt x="1333" y="8931"/>
                    <a:pt x="1333" y="8931"/>
                  </a:cubicBezTo>
                  <a:lnTo>
                    <a:pt x="1333" y="8828"/>
                  </a:lnTo>
                  <a:cubicBezTo>
                    <a:pt x="1333" y="8755"/>
                    <a:pt x="1304" y="8682"/>
                    <a:pt x="1304" y="8579"/>
                  </a:cubicBezTo>
                  <a:cubicBezTo>
                    <a:pt x="1289" y="8330"/>
                    <a:pt x="1260" y="8008"/>
                    <a:pt x="1216" y="7613"/>
                  </a:cubicBezTo>
                  <a:cubicBezTo>
                    <a:pt x="1128" y="6808"/>
                    <a:pt x="996" y="5666"/>
                    <a:pt x="821" y="4436"/>
                  </a:cubicBezTo>
                  <a:cubicBezTo>
                    <a:pt x="630" y="3221"/>
                    <a:pt x="455" y="2094"/>
                    <a:pt x="279" y="1289"/>
                  </a:cubicBezTo>
                  <a:cubicBezTo>
                    <a:pt x="191" y="894"/>
                    <a:pt x="133" y="557"/>
                    <a:pt x="89" y="337"/>
                  </a:cubicBezTo>
                  <a:cubicBezTo>
                    <a:pt x="59" y="235"/>
                    <a:pt x="45" y="162"/>
                    <a:pt x="30" y="88"/>
                  </a:cubicBezTo>
                  <a:cubicBezTo>
                    <a:pt x="30" y="3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2928994" y="2290144"/>
              <a:ext cx="105908" cy="480417"/>
            </a:xfrm>
            <a:custGeom>
              <a:avLst/>
              <a:gdLst/>
              <a:ahLst/>
              <a:cxnLst/>
              <a:rect l="l" t="t" r="r" b="b"/>
              <a:pathLst>
                <a:path w="1714" h="7775" extrusionOk="0">
                  <a:moveTo>
                    <a:pt x="1714" y="0"/>
                  </a:moveTo>
                  <a:lnTo>
                    <a:pt x="1714" y="0"/>
                  </a:lnTo>
                  <a:cubicBezTo>
                    <a:pt x="1714" y="0"/>
                    <a:pt x="1699" y="103"/>
                    <a:pt x="1611" y="249"/>
                  </a:cubicBezTo>
                  <a:cubicBezTo>
                    <a:pt x="1567" y="468"/>
                    <a:pt x="1523" y="747"/>
                    <a:pt x="1450" y="1098"/>
                  </a:cubicBezTo>
                  <a:cubicBezTo>
                    <a:pt x="1318" y="1801"/>
                    <a:pt x="1099" y="2782"/>
                    <a:pt x="864" y="3850"/>
                  </a:cubicBezTo>
                  <a:cubicBezTo>
                    <a:pt x="616" y="4934"/>
                    <a:pt x="396" y="5900"/>
                    <a:pt x="235" y="6617"/>
                  </a:cubicBezTo>
                  <a:cubicBezTo>
                    <a:pt x="162" y="6968"/>
                    <a:pt x="103" y="7232"/>
                    <a:pt x="59" y="7452"/>
                  </a:cubicBezTo>
                  <a:cubicBezTo>
                    <a:pt x="15" y="7656"/>
                    <a:pt x="1" y="7774"/>
                    <a:pt x="1" y="7774"/>
                  </a:cubicBezTo>
                  <a:cubicBezTo>
                    <a:pt x="1" y="7775"/>
                    <a:pt x="1" y="7775"/>
                    <a:pt x="1" y="7775"/>
                  </a:cubicBezTo>
                  <a:cubicBezTo>
                    <a:pt x="5" y="7775"/>
                    <a:pt x="34" y="7673"/>
                    <a:pt x="89" y="7481"/>
                  </a:cubicBezTo>
                  <a:cubicBezTo>
                    <a:pt x="147" y="7276"/>
                    <a:pt x="220" y="6998"/>
                    <a:pt x="308" y="6661"/>
                  </a:cubicBezTo>
                  <a:cubicBezTo>
                    <a:pt x="498" y="5958"/>
                    <a:pt x="733" y="4992"/>
                    <a:pt x="967" y="3909"/>
                  </a:cubicBezTo>
                  <a:cubicBezTo>
                    <a:pt x="1201" y="2855"/>
                    <a:pt x="1406" y="1859"/>
                    <a:pt x="1538" y="1142"/>
                  </a:cubicBezTo>
                  <a:cubicBezTo>
                    <a:pt x="1611" y="805"/>
                    <a:pt x="1640" y="512"/>
                    <a:pt x="1684" y="307"/>
                  </a:cubicBezTo>
                  <a:cubicBezTo>
                    <a:pt x="1714" y="103"/>
                    <a:pt x="1714" y="0"/>
                    <a:pt x="1714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2925410" y="2835583"/>
              <a:ext cx="129388" cy="222877"/>
            </a:xfrm>
            <a:custGeom>
              <a:avLst/>
              <a:gdLst/>
              <a:ahLst/>
              <a:cxnLst/>
              <a:rect l="l" t="t" r="r" b="b"/>
              <a:pathLst>
                <a:path w="2094" h="3607" extrusionOk="0">
                  <a:moveTo>
                    <a:pt x="513" y="250"/>
                  </a:moveTo>
                  <a:cubicBezTo>
                    <a:pt x="502" y="250"/>
                    <a:pt x="499" y="256"/>
                    <a:pt x="508" y="290"/>
                  </a:cubicBezTo>
                  <a:lnTo>
                    <a:pt x="508" y="290"/>
                  </a:lnTo>
                  <a:cubicBezTo>
                    <a:pt x="513" y="263"/>
                    <a:pt x="513" y="250"/>
                    <a:pt x="513" y="250"/>
                  </a:cubicBezTo>
                  <a:close/>
                  <a:moveTo>
                    <a:pt x="508" y="290"/>
                  </a:moveTo>
                  <a:cubicBezTo>
                    <a:pt x="506" y="303"/>
                    <a:pt x="503" y="318"/>
                    <a:pt x="498" y="337"/>
                  </a:cubicBezTo>
                  <a:cubicBezTo>
                    <a:pt x="483" y="411"/>
                    <a:pt x="454" y="498"/>
                    <a:pt x="439" y="586"/>
                  </a:cubicBezTo>
                  <a:cubicBezTo>
                    <a:pt x="401" y="729"/>
                    <a:pt x="357" y="920"/>
                    <a:pt x="311" y="1145"/>
                  </a:cubicBezTo>
                  <a:lnTo>
                    <a:pt x="311" y="1145"/>
                  </a:lnTo>
                  <a:cubicBezTo>
                    <a:pt x="361" y="927"/>
                    <a:pt x="408" y="740"/>
                    <a:pt x="454" y="601"/>
                  </a:cubicBezTo>
                  <a:cubicBezTo>
                    <a:pt x="498" y="498"/>
                    <a:pt x="513" y="411"/>
                    <a:pt x="527" y="352"/>
                  </a:cubicBezTo>
                  <a:cubicBezTo>
                    <a:pt x="518" y="325"/>
                    <a:pt x="512" y="305"/>
                    <a:pt x="508" y="290"/>
                  </a:cubicBezTo>
                  <a:close/>
                  <a:moveTo>
                    <a:pt x="2094" y="1"/>
                  </a:moveTo>
                  <a:lnTo>
                    <a:pt x="2035" y="15"/>
                  </a:lnTo>
                  <a:cubicBezTo>
                    <a:pt x="1581" y="118"/>
                    <a:pt x="1215" y="206"/>
                    <a:pt x="937" y="264"/>
                  </a:cubicBezTo>
                  <a:cubicBezTo>
                    <a:pt x="820" y="293"/>
                    <a:pt x="717" y="308"/>
                    <a:pt x="644" y="337"/>
                  </a:cubicBezTo>
                  <a:cubicBezTo>
                    <a:pt x="571" y="352"/>
                    <a:pt x="527" y="367"/>
                    <a:pt x="527" y="367"/>
                  </a:cubicBezTo>
                  <a:cubicBezTo>
                    <a:pt x="527" y="367"/>
                    <a:pt x="571" y="367"/>
                    <a:pt x="644" y="352"/>
                  </a:cubicBezTo>
                  <a:cubicBezTo>
                    <a:pt x="717" y="337"/>
                    <a:pt x="805" y="308"/>
                    <a:pt x="937" y="293"/>
                  </a:cubicBezTo>
                  <a:cubicBezTo>
                    <a:pt x="1205" y="237"/>
                    <a:pt x="1554" y="194"/>
                    <a:pt x="1985" y="100"/>
                  </a:cubicBezTo>
                  <a:lnTo>
                    <a:pt x="1985" y="100"/>
                  </a:lnTo>
                  <a:cubicBezTo>
                    <a:pt x="1868" y="885"/>
                    <a:pt x="1690" y="1922"/>
                    <a:pt x="1186" y="2972"/>
                  </a:cubicBezTo>
                  <a:cubicBezTo>
                    <a:pt x="1113" y="3090"/>
                    <a:pt x="1040" y="3236"/>
                    <a:pt x="937" y="3338"/>
                  </a:cubicBezTo>
                  <a:cubicBezTo>
                    <a:pt x="820" y="3426"/>
                    <a:pt x="674" y="3499"/>
                    <a:pt x="556" y="3499"/>
                  </a:cubicBezTo>
                  <a:cubicBezTo>
                    <a:pt x="410" y="3499"/>
                    <a:pt x="278" y="3441"/>
                    <a:pt x="205" y="3338"/>
                  </a:cubicBezTo>
                  <a:cubicBezTo>
                    <a:pt x="117" y="3221"/>
                    <a:pt x="73" y="3090"/>
                    <a:pt x="59" y="2972"/>
                  </a:cubicBezTo>
                  <a:cubicBezTo>
                    <a:pt x="44" y="2694"/>
                    <a:pt x="88" y="2445"/>
                    <a:pt x="132" y="2197"/>
                  </a:cubicBezTo>
                  <a:cubicBezTo>
                    <a:pt x="161" y="1962"/>
                    <a:pt x="205" y="1743"/>
                    <a:pt x="234" y="1538"/>
                  </a:cubicBezTo>
                  <a:cubicBezTo>
                    <a:pt x="260" y="1399"/>
                    <a:pt x="286" y="1267"/>
                    <a:pt x="311" y="1145"/>
                  </a:cubicBezTo>
                  <a:lnTo>
                    <a:pt x="311" y="1145"/>
                  </a:lnTo>
                  <a:cubicBezTo>
                    <a:pt x="282" y="1271"/>
                    <a:pt x="252" y="1408"/>
                    <a:pt x="220" y="1552"/>
                  </a:cubicBezTo>
                  <a:cubicBezTo>
                    <a:pt x="161" y="1757"/>
                    <a:pt x="132" y="1977"/>
                    <a:pt x="88" y="2211"/>
                  </a:cubicBezTo>
                  <a:cubicBezTo>
                    <a:pt x="73" y="2328"/>
                    <a:pt x="59" y="2460"/>
                    <a:pt x="29" y="2577"/>
                  </a:cubicBezTo>
                  <a:cubicBezTo>
                    <a:pt x="15" y="2709"/>
                    <a:pt x="0" y="2841"/>
                    <a:pt x="15" y="2987"/>
                  </a:cubicBezTo>
                  <a:cubicBezTo>
                    <a:pt x="15" y="3133"/>
                    <a:pt x="73" y="3280"/>
                    <a:pt x="161" y="3412"/>
                  </a:cubicBezTo>
                  <a:cubicBezTo>
                    <a:pt x="239" y="3515"/>
                    <a:pt x="385" y="3607"/>
                    <a:pt x="529" y="3607"/>
                  </a:cubicBezTo>
                  <a:cubicBezTo>
                    <a:pt x="548" y="3607"/>
                    <a:pt x="567" y="3605"/>
                    <a:pt x="586" y="3602"/>
                  </a:cubicBezTo>
                  <a:cubicBezTo>
                    <a:pt x="747" y="3587"/>
                    <a:pt x="908" y="3514"/>
                    <a:pt x="1025" y="3412"/>
                  </a:cubicBezTo>
                  <a:cubicBezTo>
                    <a:pt x="1142" y="3295"/>
                    <a:pt x="1230" y="3148"/>
                    <a:pt x="1303" y="3002"/>
                  </a:cubicBezTo>
                  <a:cubicBezTo>
                    <a:pt x="1815" y="1918"/>
                    <a:pt x="1976" y="850"/>
                    <a:pt x="2094" y="59"/>
                  </a:cubicBezTo>
                  <a:lnTo>
                    <a:pt x="2094" y="1"/>
                  </a:ln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3675323" y="2620299"/>
              <a:ext cx="39855" cy="83293"/>
            </a:xfrm>
            <a:custGeom>
              <a:avLst/>
              <a:gdLst/>
              <a:ahLst/>
              <a:cxnLst/>
              <a:rect l="l" t="t" r="r" b="b"/>
              <a:pathLst>
                <a:path w="645" h="1348" extrusionOk="0">
                  <a:moveTo>
                    <a:pt x="615" y="0"/>
                  </a:moveTo>
                  <a:cubicBezTo>
                    <a:pt x="601" y="0"/>
                    <a:pt x="396" y="264"/>
                    <a:pt x="235" y="630"/>
                  </a:cubicBezTo>
                  <a:cubicBezTo>
                    <a:pt x="73" y="1025"/>
                    <a:pt x="0" y="1347"/>
                    <a:pt x="15" y="1347"/>
                  </a:cubicBezTo>
                  <a:cubicBezTo>
                    <a:pt x="16" y="1348"/>
                    <a:pt x="17" y="1348"/>
                    <a:pt x="18" y="1348"/>
                  </a:cubicBezTo>
                  <a:cubicBezTo>
                    <a:pt x="64" y="1348"/>
                    <a:pt x="165" y="1046"/>
                    <a:pt x="308" y="674"/>
                  </a:cubicBezTo>
                  <a:cubicBezTo>
                    <a:pt x="498" y="308"/>
                    <a:pt x="644" y="15"/>
                    <a:pt x="615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3708753" y="2611278"/>
              <a:ext cx="12729" cy="104981"/>
            </a:xfrm>
            <a:custGeom>
              <a:avLst/>
              <a:gdLst/>
              <a:ahLst/>
              <a:cxnLst/>
              <a:rect l="l" t="t" r="r" b="b"/>
              <a:pathLst>
                <a:path w="206" h="1699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77" y="0"/>
                    <a:pt x="118" y="366"/>
                    <a:pt x="60" y="834"/>
                  </a:cubicBezTo>
                  <a:cubicBezTo>
                    <a:pt x="30" y="1318"/>
                    <a:pt x="1" y="1698"/>
                    <a:pt x="30" y="1698"/>
                  </a:cubicBezTo>
                  <a:cubicBezTo>
                    <a:pt x="45" y="1698"/>
                    <a:pt x="118" y="1318"/>
                    <a:pt x="147" y="849"/>
                  </a:cubicBezTo>
                  <a:cubicBezTo>
                    <a:pt x="191" y="381"/>
                    <a:pt x="206" y="0"/>
                    <a:pt x="191" y="0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2711917" y="2665593"/>
              <a:ext cx="178264" cy="58021"/>
            </a:xfrm>
            <a:custGeom>
              <a:avLst/>
              <a:gdLst/>
              <a:ahLst/>
              <a:cxnLst/>
              <a:rect l="l" t="t" r="r" b="b"/>
              <a:pathLst>
                <a:path w="2885" h="939" extrusionOk="0">
                  <a:moveTo>
                    <a:pt x="1597" y="1"/>
                  </a:moveTo>
                  <a:cubicBezTo>
                    <a:pt x="1049" y="1"/>
                    <a:pt x="498" y="184"/>
                    <a:pt x="73" y="541"/>
                  </a:cubicBezTo>
                  <a:lnTo>
                    <a:pt x="73" y="453"/>
                  </a:lnTo>
                  <a:lnTo>
                    <a:pt x="0" y="541"/>
                  </a:lnTo>
                  <a:cubicBezTo>
                    <a:pt x="454" y="702"/>
                    <a:pt x="937" y="878"/>
                    <a:pt x="1406" y="922"/>
                  </a:cubicBezTo>
                  <a:cubicBezTo>
                    <a:pt x="1501" y="933"/>
                    <a:pt x="1598" y="939"/>
                    <a:pt x="1694" y="939"/>
                  </a:cubicBezTo>
                  <a:cubicBezTo>
                    <a:pt x="2096" y="939"/>
                    <a:pt x="2489" y="836"/>
                    <a:pt x="2796" y="600"/>
                  </a:cubicBezTo>
                  <a:cubicBezTo>
                    <a:pt x="2855" y="556"/>
                    <a:pt x="2884" y="512"/>
                    <a:pt x="2884" y="453"/>
                  </a:cubicBezTo>
                  <a:cubicBezTo>
                    <a:pt x="2884" y="395"/>
                    <a:pt x="2840" y="365"/>
                    <a:pt x="2782" y="321"/>
                  </a:cubicBezTo>
                  <a:cubicBezTo>
                    <a:pt x="2428" y="106"/>
                    <a:pt x="2013" y="1"/>
                    <a:pt x="1597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2772535" y="2496344"/>
              <a:ext cx="15386" cy="106835"/>
            </a:xfrm>
            <a:custGeom>
              <a:avLst/>
              <a:gdLst/>
              <a:ahLst/>
              <a:cxnLst/>
              <a:rect l="l" t="t" r="r" b="b"/>
              <a:pathLst>
                <a:path w="249" h="1729" extrusionOk="0">
                  <a:moveTo>
                    <a:pt x="190" y="1"/>
                  </a:moveTo>
                  <a:cubicBezTo>
                    <a:pt x="176" y="1"/>
                    <a:pt x="176" y="396"/>
                    <a:pt x="117" y="865"/>
                  </a:cubicBezTo>
                  <a:cubicBezTo>
                    <a:pt x="59" y="1348"/>
                    <a:pt x="0" y="1728"/>
                    <a:pt x="29" y="1728"/>
                  </a:cubicBezTo>
                  <a:cubicBezTo>
                    <a:pt x="44" y="1728"/>
                    <a:pt x="146" y="1362"/>
                    <a:pt x="205" y="879"/>
                  </a:cubicBezTo>
                  <a:cubicBezTo>
                    <a:pt x="249" y="381"/>
                    <a:pt x="205" y="1"/>
                    <a:pt x="190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2784276" y="2496344"/>
              <a:ext cx="35344" cy="96887"/>
            </a:xfrm>
            <a:custGeom>
              <a:avLst/>
              <a:gdLst/>
              <a:ahLst/>
              <a:cxnLst/>
              <a:rect l="l" t="t" r="r" b="b"/>
              <a:pathLst>
                <a:path w="572" h="1568" extrusionOk="0">
                  <a:moveTo>
                    <a:pt x="30" y="1"/>
                  </a:moveTo>
                  <a:cubicBezTo>
                    <a:pt x="0" y="1"/>
                    <a:pt x="88" y="352"/>
                    <a:pt x="235" y="791"/>
                  </a:cubicBezTo>
                  <a:cubicBezTo>
                    <a:pt x="366" y="1231"/>
                    <a:pt x="513" y="1567"/>
                    <a:pt x="527" y="1567"/>
                  </a:cubicBezTo>
                  <a:cubicBezTo>
                    <a:pt x="571" y="1567"/>
                    <a:pt x="469" y="1201"/>
                    <a:pt x="322" y="777"/>
                  </a:cubicBezTo>
                  <a:cubicBezTo>
                    <a:pt x="205" y="338"/>
                    <a:pt x="59" y="1"/>
                    <a:pt x="30" y="1"/>
                  </a:cubicBezTo>
                  <a:close/>
                </a:path>
              </a:pathLst>
            </a:custGeom>
            <a:solidFill>
              <a:srgbClr val="151F29">
                <a:alpha val="38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3282694" y="2125468"/>
              <a:ext cx="29906" cy="710152"/>
            </a:xfrm>
            <a:custGeom>
              <a:avLst/>
              <a:gdLst/>
              <a:ahLst/>
              <a:cxnLst/>
              <a:rect l="l" t="t" r="r" b="b"/>
              <a:pathLst>
                <a:path w="484" h="11493" extrusionOk="0">
                  <a:moveTo>
                    <a:pt x="425" y="1"/>
                  </a:moveTo>
                  <a:cubicBezTo>
                    <a:pt x="367" y="1"/>
                    <a:pt x="235" y="2563"/>
                    <a:pt x="147" y="5754"/>
                  </a:cubicBezTo>
                  <a:cubicBezTo>
                    <a:pt x="30" y="8916"/>
                    <a:pt x="1" y="11493"/>
                    <a:pt x="59" y="11493"/>
                  </a:cubicBezTo>
                  <a:cubicBezTo>
                    <a:pt x="118" y="11493"/>
                    <a:pt x="220" y="8916"/>
                    <a:pt x="337" y="5754"/>
                  </a:cubicBezTo>
                  <a:cubicBezTo>
                    <a:pt x="440" y="2592"/>
                    <a:pt x="484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3322488" y="2351256"/>
              <a:ext cx="29906" cy="28485"/>
            </a:xfrm>
            <a:custGeom>
              <a:avLst/>
              <a:gdLst/>
              <a:ahLst/>
              <a:cxnLst/>
              <a:rect l="l" t="t" r="r" b="b"/>
              <a:pathLst>
                <a:path w="484" h="461" extrusionOk="0">
                  <a:moveTo>
                    <a:pt x="264" y="1"/>
                  </a:moveTo>
                  <a:cubicBezTo>
                    <a:pt x="227" y="1"/>
                    <a:pt x="198" y="14"/>
                    <a:pt x="177" y="36"/>
                  </a:cubicBezTo>
                  <a:cubicBezTo>
                    <a:pt x="162" y="50"/>
                    <a:pt x="162" y="65"/>
                    <a:pt x="162" y="80"/>
                  </a:cubicBezTo>
                  <a:cubicBezTo>
                    <a:pt x="177" y="109"/>
                    <a:pt x="235" y="109"/>
                    <a:pt x="279" y="138"/>
                  </a:cubicBezTo>
                  <a:cubicBezTo>
                    <a:pt x="294" y="153"/>
                    <a:pt x="308" y="197"/>
                    <a:pt x="308" y="211"/>
                  </a:cubicBezTo>
                  <a:cubicBezTo>
                    <a:pt x="308" y="226"/>
                    <a:pt x="308" y="255"/>
                    <a:pt x="279" y="270"/>
                  </a:cubicBezTo>
                  <a:cubicBezTo>
                    <a:pt x="235" y="285"/>
                    <a:pt x="220" y="285"/>
                    <a:pt x="206" y="285"/>
                  </a:cubicBezTo>
                  <a:cubicBezTo>
                    <a:pt x="177" y="285"/>
                    <a:pt x="147" y="255"/>
                    <a:pt x="147" y="226"/>
                  </a:cubicBezTo>
                  <a:cubicBezTo>
                    <a:pt x="118" y="182"/>
                    <a:pt x="147" y="124"/>
                    <a:pt x="118" y="109"/>
                  </a:cubicBezTo>
                  <a:lnTo>
                    <a:pt x="74" y="109"/>
                  </a:lnTo>
                  <a:cubicBezTo>
                    <a:pt x="59" y="124"/>
                    <a:pt x="16" y="153"/>
                    <a:pt x="16" y="211"/>
                  </a:cubicBezTo>
                  <a:cubicBezTo>
                    <a:pt x="1" y="270"/>
                    <a:pt x="16" y="358"/>
                    <a:pt x="89" y="416"/>
                  </a:cubicBezTo>
                  <a:cubicBezTo>
                    <a:pt x="125" y="446"/>
                    <a:pt x="177" y="460"/>
                    <a:pt x="228" y="460"/>
                  </a:cubicBezTo>
                  <a:cubicBezTo>
                    <a:pt x="279" y="460"/>
                    <a:pt x="330" y="446"/>
                    <a:pt x="367" y="416"/>
                  </a:cubicBezTo>
                  <a:cubicBezTo>
                    <a:pt x="440" y="358"/>
                    <a:pt x="484" y="255"/>
                    <a:pt x="455" y="153"/>
                  </a:cubicBezTo>
                  <a:cubicBezTo>
                    <a:pt x="440" y="65"/>
                    <a:pt x="367" y="36"/>
                    <a:pt x="308" y="6"/>
                  </a:cubicBezTo>
                  <a:cubicBezTo>
                    <a:pt x="293" y="3"/>
                    <a:pt x="27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3331572" y="2233357"/>
              <a:ext cx="29906" cy="27558"/>
            </a:xfrm>
            <a:custGeom>
              <a:avLst/>
              <a:gdLst/>
              <a:ahLst/>
              <a:cxnLst/>
              <a:rect l="l" t="t" r="r" b="b"/>
              <a:pathLst>
                <a:path w="484" h="446" extrusionOk="0">
                  <a:moveTo>
                    <a:pt x="273" y="0"/>
                  </a:moveTo>
                  <a:cubicBezTo>
                    <a:pt x="253" y="0"/>
                    <a:pt x="235" y="4"/>
                    <a:pt x="220" y="11"/>
                  </a:cubicBezTo>
                  <a:cubicBezTo>
                    <a:pt x="176" y="11"/>
                    <a:pt x="176" y="26"/>
                    <a:pt x="176" y="55"/>
                  </a:cubicBezTo>
                  <a:cubicBezTo>
                    <a:pt x="176" y="70"/>
                    <a:pt x="235" y="85"/>
                    <a:pt x="264" y="128"/>
                  </a:cubicBezTo>
                  <a:cubicBezTo>
                    <a:pt x="293" y="143"/>
                    <a:pt x="308" y="187"/>
                    <a:pt x="308" y="202"/>
                  </a:cubicBezTo>
                  <a:cubicBezTo>
                    <a:pt x="308" y="216"/>
                    <a:pt x="308" y="231"/>
                    <a:pt x="264" y="260"/>
                  </a:cubicBezTo>
                  <a:lnTo>
                    <a:pt x="191" y="260"/>
                  </a:lnTo>
                  <a:cubicBezTo>
                    <a:pt x="176" y="260"/>
                    <a:pt x="161" y="216"/>
                    <a:pt x="161" y="202"/>
                  </a:cubicBezTo>
                  <a:cubicBezTo>
                    <a:pt x="147" y="143"/>
                    <a:pt x="176" y="85"/>
                    <a:pt x="161" y="70"/>
                  </a:cubicBezTo>
                  <a:cubicBezTo>
                    <a:pt x="161" y="63"/>
                    <a:pt x="158" y="59"/>
                    <a:pt x="147" y="59"/>
                  </a:cubicBezTo>
                  <a:cubicBezTo>
                    <a:pt x="136" y="59"/>
                    <a:pt x="117" y="63"/>
                    <a:pt x="88" y="70"/>
                  </a:cubicBezTo>
                  <a:cubicBezTo>
                    <a:pt x="44" y="85"/>
                    <a:pt x="30" y="128"/>
                    <a:pt x="15" y="172"/>
                  </a:cubicBezTo>
                  <a:cubicBezTo>
                    <a:pt x="0" y="231"/>
                    <a:pt x="0" y="304"/>
                    <a:pt x="73" y="377"/>
                  </a:cubicBezTo>
                  <a:cubicBezTo>
                    <a:pt x="119" y="423"/>
                    <a:pt x="182" y="446"/>
                    <a:pt x="241" y="446"/>
                  </a:cubicBezTo>
                  <a:cubicBezTo>
                    <a:pt x="276" y="446"/>
                    <a:pt x="310" y="438"/>
                    <a:pt x="337" y="421"/>
                  </a:cubicBezTo>
                  <a:cubicBezTo>
                    <a:pt x="439" y="377"/>
                    <a:pt x="483" y="275"/>
                    <a:pt x="469" y="172"/>
                  </a:cubicBezTo>
                  <a:cubicBezTo>
                    <a:pt x="454" y="85"/>
                    <a:pt x="396" y="26"/>
                    <a:pt x="337" y="11"/>
                  </a:cubicBezTo>
                  <a:cubicBezTo>
                    <a:pt x="315" y="4"/>
                    <a:pt x="293" y="0"/>
                    <a:pt x="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321623" y="2501288"/>
              <a:ext cx="29906" cy="27744"/>
            </a:xfrm>
            <a:custGeom>
              <a:avLst/>
              <a:gdLst/>
              <a:ahLst/>
              <a:cxnLst/>
              <a:rect l="l" t="t" r="r" b="b"/>
              <a:pathLst>
                <a:path w="484" h="449" extrusionOk="0">
                  <a:moveTo>
                    <a:pt x="215" y="1"/>
                  </a:moveTo>
                  <a:cubicBezTo>
                    <a:pt x="194" y="1"/>
                    <a:pt x="171" y="7"/>
                    <a:pt x="147" y="23"/>
                  </a:cubicBezTo>
                  <a:cubicBezTo>
                    <a:pt x="88" y="38"/>
                    <a:pt x="30" y="96"/>
                    <a:pt x="15" y="184"/>
                  </a:cubicBezTo>
                  <a:cubicBezTo>
                    <a:pt x="0" y="272"/>
                    <a:pt x="44" y="389"/>
                    <a:pt x="147" y="419"/>
                  </a:cubicBezTo>
                  <a:cubicBezTo>
                    <a:pt x="185" y="438"/>
                    <a:pt x="226" y="449"/>
                    <a:pt x="266" y="449"/>
                  </a:cubicBezTo>
                  <a:cubicBezTo>
                    <a:pt x="318" y="449"/>
                    <a:pt x="369" y="431"/>
                    <a:pt x="410" y="389"/>
                  </a:cubicBezTo>
                  <a:cubicBezTo>
                    <a:pt x="483" y="316"/>
                    <a:pt x="483" y="243"/>
                    <a:pt x="483" y="184"/>
                  </a:cubicBezTo>
                  <a:cubicBezTo>
                    <a:pt x="460" y="78"/>
                    <a:pt x="398" y="48"/>
                    <a:pt x="375" y="48"/>
                  </a:cubicBezTo>
                  <a:cubicBezTo>
                    <a:pt x="370" y="48"/>
                    <a:pt x="366" y="50"/>
                    <a:pt x="366" y="53"/>
                  </a:cubicBezTo>
                  <a:cubicBezTo>
                    <a:pt x="337" y="67"/>
                    <a:pt x="366" y="126"/>
                    <a:pt x="337" y="184"/>
                  </a:cubicBezTo>
                  <a:cubicBezTo>
                    <a:pt x="322" y="214"/>
                    <a:pt x="308" y="243"/>
                    <a:pt x="293" y="258"/>
                  </a:cubicBezTo>
                  <a:cubicBezTo>
                    <a:pt x="278" y="265"/>
                    <a:pt x="267" y="268"/>
                    <a:pt x="256" y="268"/>
                  </a:cubicBezTo>
                  <a:cubicBezTo>
                    <a:pt x="245" y="268"/>
                    <a:pt x="234" y="265"/>
                    <a:pt x="220" y="258"/>
                  </a:cubicBezTo>
                  <a:cubicBezTo>
                    <a:pt x="176" y="243"/>
                    <a:pt x="161" y="214"/>
                    <a:pt x="161" y="199"/>
                  </a:cubicBezTo>
                  <a:cubicBezTo>
                    <a:pt x="161" y="184"/>
                    <a:pt x="176" y="140"/>
                    <a:pt x="191" y="126"/>
                  </a:cubicBezTo>
                  <a:cubicBezTo>
                    <a:pt x="234" y="96"/>
                    <a:pt x="264" y="67"/>
                    <a:pt x="293" y="53"/>
                  </a:cubicBezTo>
                  <a:cubicBezTo>
                    <a:pt x="304" y="42"/>
                    <a:pt x="268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3318904" y="2660526"/>
              <a:ext cx="31698" cy="29536"/>
            </a:xfrm>
            <a:custGeom>
              <a:avLst/>
              <a:gdLst/>
              <a:ahLst/>
              <a:cxnLst/>
              <a:rect l="l" t="t" r="r" b="b"/>
              <a:pathLst>
                <a:path w="513" h="478" extrusionOk="0">
                  <a:moveTo>
                    <a:pt x="246" y="1"/>
                  </a:moveTo>
                  <a:cubicBezTo>
                    <a:pt x="220" y="1"/>
                    <a:pt x="191" y="8"/>
                    <a:pt x="161" y="23"/>
                  </a:cubicBezTo>
                  <a:cubicBezTo>
                    <a:pt x="117" y="37"/>
                    <a:pt x="44" y="96"/>
                    <a:pt x="15" y="184"/>
                  </a:cubicBezTo>
                  <a:cubicBezTo>
                    <a:pt x="0" y="301"/>
                    <a:pt x="59" y="389"/>
                    <a:pt x="147" y="447"/>
                  </a:cubicBezTo>
                  <a:cubicBezTo>
                    <a:pt x="179" y="467"/>
                    <a:pt x="222" y="477"/>
                    <a:pt x="266" y="477"/>
                  </a:cubicBezTo>
                  <a:cubicBezTo>
                    <a:pt x="324" y="477"/>
                    <a:pt x="384" y="459"/>
                    <a:pt x="425" y="418"/>
                  </a:cubicBezTo>
                  <a:cubicBezTo>
                    <a:pt x="498" y="374"/>
                    <a:pt x="513" y="272"/>
                    <a:pt x="498" y="228"/>
                  </a:cubicBezTo>
                  <a:cubicBezTo>
                    <a:pt x="483" y="169"/>
                    <a:pt x="454" y="125"/>
                    <a:pt x="425" y="111"/>
                  </a:cubicBezTo>
                  <a:cubicBezTo>
                    <a:pt x="410" y="103"/>
                    <a:pt x="396" y="100"/>
                    <a:pt x="385" y="100"/>
                  </a:cubicBezTo>
                  <a:cubicBezTo>
                    <a:pt x="374" y="100"/>
                    <a:pt x="366" y="103"/>
                    <a:pt x="366" y="111"/>
                  </a:cubicBezTo>
                  <a:cubicBezTo>
                    <a:pt x="352" y="125"/>
                    <a:pt x="381" y="184"/>
                    <a:pt x="366" y="242"/>
                  </a:cubicBezTo>
                  <a:cubicBezTo>
                    <a:pt x="352" y="272"/>
                    <a:pt x="337" y="301"/>
                    <a:pt x="308" y="316"/>
                  </a:cubicBezTo>
                  <a:cubicBezTo>
                    <a:pt x="300" y="323"/>
                    <a:pt x="293" y="327"/>
                    <a:pt x="282" y="327"/>
                  </a:cubicBezTo>
                  <a:cubicBezTo>
                    <a:pt x="271" y="327"/>
                    <a:pt x="257" y="323"/>
                    <a:pt x="235" y="316"/>
                  </a:cubicBezTo>
                  <a:cubicBezTo>
                    <a:pt x="205" y="301"/>
                    <a:pt x="176" y="257"/>
                    <a:pt x="176" y="242"/>
                  </a:cubicBezTo>
                  <a:cubicBezTo>
                    <a:pt x="176" y="228"/>
                    <a:pt x="205" y="184"/>
                    <a:pt x="220" y="169"/>
                  </a:cubicBezTo>
                  <a:cubicBezTo>
                    <a:pt x="278" y="111"/>
                    <a:pt x="308" y="111"/>
                    <a:pt x="337" y="96"/>
                  </a:cubicBezTo>
                  <a:cubicBezTo>
                    <a:pt x="352" y="81"/>
                    <a:pt x="337" y="52"/>
                    <a:pt x="308" y="23"/>
                  </a:cubicBezTo>
                  <a:cubicBezTo>
                    <a:pt x="293" y="8"/>
                    <a:pt x="271" y="1"/>
                    <a:pt x="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3095463" y="2802092"/>
              <a:ext cx="344726" cy="77855"/>
            </a:xfrm>
            <a:custGeom>
              <a:avLst/>
              <a:gdLst/>
              <a:ahLst/>
              <a:cxnLst/>
              <a:rect l="l" t="t" r="r" b="b"/>
              <a:pathLst>
                <a:path w="5579" h="1260" extrusionOk="0">
                  <a:moveTo>
                    <a:pt x="88" y="1"/>
                  </a:moveTo>
                  <a:lnTo>
                    <a:pt x="0" y="630"/>
                  </a:lnTo>
                  <a:lnTo>
                    <a:pt x="5578" y="1260"/>
                  </a:lnTo>
                  <a:lnTo>
                    <a:pt x="5578" y="63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28"/>
          <p:cNvGrpSpPr/>
          <p:nvPr/>
        </p:nvGrpSpPr>
        <p:grpSpPr>
          <a:xfrm>
            <a:off x="1433250" y="2852775"/>
            <a:ext cx="1946702" cy="1651845"/>
            <a:chOff x="1568769" y="2852762"/>
            <a:chExt cx="2156533" cy="1651845"/>
          </a:xfrm>
        </p:grpSpPr>
        <p:sp>
          <p:nvSpPr>
            <p:cNvPr id="433" name="Google Shape;433;p28"/>
            <p:cNvSpPr/>
            <p:nvPr/>
          </p:nvSpPr>
          <p:spPr>
            <a:xfrm>
              <a:off x="3409629" y="3209179"/>
              <a:ext cx="94106" cy="1295427"/>
            </a:xfrm>
            <a:custGeom>
              <a:avLst/>
              <a:gdLst/>
              <a:ahLst/>
              <a:cxnLst/>
              <a:rect l="l" t="t" r="r" b="b"/>
              <a:pathLst>
                <a:path w="1523" h="20965" extrusionOk="0">
                  <a:moveTo>
                    <a:pt x="0" y="1"/>
                  </a:moveTo>
                  <a:lnTo>
                    <a:pt x="879" y="20965"/>
                  </a:lnTo>
                  <a:lnTo>
                    <a:pt x="1523" y="20965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3444912" y="3192001"/>
              <a:ext cx="192723" cy="170108"/>
            </a:xfrm>
            <a:custGeom>
              <a:avLst/>
              <a:gdLst/>
              <a:ahLst/>
              <a:cxnLst/>
              <a:rect l="l" t="t" r="r" b="b"/>
              <a:pathLst>
                <a:path w="3119" h="2753" extrusionOk="0">
                  <a:moveTo>
                    <a:pt x="2899" y="1"/>
                  </a:moveTo>
                  <a:lnTo>
                    <a:pt x="0" y="2387"/>
                  </a:lnTo>
                  <a:lnTo>
                    <a:pt x="293" y="2753"/>
                  </a:lnTo>
                  <a:lnTo>
                    <a:pt x="3119" y="147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3243160" y="3201022"/>
              <a:ext cx="201806" cy="158368"/>
            </a:xfrm>
            <a:custGeom>
              <a:avLst/>
              <a:gdLst/>
              <a:ahLst/>
              <a:cxnLst/>
              <a:rect l="l" t="t" r="r" b="b"/>
              <a:pathLst>
                <a:path w="3266" h="2563" extrusionOk="0">
                  <a:moveTo>
                    <a:pt x="89" y="1"/>
                  </a:moveTo>
                  <a:lnTo>
                    <a:pt x="1" y="235"/>
                  </a:lnTo>
                  <a:lnTo>
                    <a:pt x="2958" y="2563"/>
                  </a:lnTo>
                  <a:lnTo>
                    <a:pt x="3265" y="2197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1568769" y="3150415"/>
              <a:ext cx="2156533" cy="83293"/>
            </a:xfrm>
            <a:custGeom>
              <a:avLst/>
              <a:gdLst/>
              <a:ahLst/>
              <a:cxnLst/>
              <a:rect l="l" t="t" r="r" b="b"/>
              <a:pathLst>
                <a:path w="34901" h="1348" extrusionOk="0">
                  <a:moveTo>
                    <a:pt x="0" y="0"/>
                  </a:moveTo>
                  <a:lnTo>
                    <a:pt x="146" y="1347"/>
                  </a:lnTo>
                  <a:lnTo>
                    <a:pt x="34901" y="952"/>
                  </a:lnTo>
                  <a:lnTo>
                    <a:pt x="349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1813900" y="3209179"/>
              <a:ext cx="94106" cy="1295427"/>
            </a:xfrm>
            <a:custGeom>
              <a:avLst/>
              <a:gdLst/>
              <a:ahLst/>
              <a:cxnLst/>
              <a:rect l="l" t="t" r="r" b="b"/>
              <a:pathLst>
                <a:path w="1523" h="20965" extrusionOk="0">
                  <a:moveTo>
                    <a:pt x="0" y="1"/>
                  </a:moveTo>
                  <a:lnTo>
                    <a:pt x="879" y="20965"/>
                  </a:lnTo>
                  <a:lnTo>
                    <a:pt x="1523" y="20965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1849184" y="3192001"/>
              <a:ext cx="193650" cy="170108"/>
            </a:xfrm>
            <a:custGeom>
              <a:avLst/>
              <a:gdLst/>
              <a:ahLst/>
              <a:cxnLst/>
              <a:rect l="l" t="t" r="r" b="b"/>
              <a:pathLst>
                <a:path w="3134" h="2753" extrusionOk="0">
                  <a:moveTo>
                    <a:pt x="2914" y="1"/>
                  </a:moveTo>
                  <a:lnTo>
                    <a:pt x="0" y="2387"/>
                  </a:lnTo>
                  <a:lnTo>
                    <a:pt x="293" y="2753"/>
                  </a:lnTo>
                  <a:lnTo>
                    <a:pt x="3133" y="147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1647431" y="3201022"/>
              <a:ext cx="201806" cy="158368"/>
            </a:xfrm>
            <a:custGeom>
              <a:avLst/>
              <a:gdLst/>
              <a:ahLst/>
              <a:cxnLst/>
              <a:rect l="l" t="t" r="r" b="b"/>
              <a:pathLst>
                <a:path w="3266" h="2563" extrusionOk="0">
                  <a:moveTo>
                    <a:pt x="103" y="1"/>
                  </a:moveTo>
                  <a:lnTo>
                    <a:pt x="1" y="235"/>
                  </a:lnTo>
                  <a:lnTo>
                    <a:pt x="2973" y="2563"/>
                  </a:lnTo>
                  <a:lnTo>
                    <a:pt x="3265" y="2197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810254" y="2852762"/>
              <a:ext cx="695694" cy="299496"/>
            </a:xfrm>
            <a:custGeom>
              <a:avLst/>
              <a:gdLst/>
              <a:ahLst/>
              <a:cxnLst/>
              <a:rect l="l" t="t" r="r" b="b"/>
              <a:pathLst>
                <a:path w="11259" h="4847" extrusionOk="0">
                  <a:moveTo>
                    <a:pt x="5666" y="1"/>
                  </a:moveTo>
                  <a:lnTo>
                    <a:pt x="4466" y="4554"/>
                  </a:lnTo>
                  <a:lnTo>
                    <a:pt x="1" y="4554"/>
                  </a:lnTo>
                  <a:lnTo>
                    <a:pt x="1" y="4846"/>
                  </a:lnTo>
                  <a:lnTo>
                    <a:pt x="9721" y="4773"/>
                  </a:lnTo>
                  <a:lnTo>
                    <a:pt x="112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2270732" y="2977644"/>
              <a:ext cx="63397" cy="62470"/>
            </a:xfrm>
            <a:custGeom>
              <a:avLst/>
              <a:gdLst/>
              <a:ahLst/>
              <a:cxnLst/>
              <a:rect l="l" t="t" r="r" b="b"/>
              <a:pathLst>
                <a:path w="1026" h="1011" extrusionOk="0">
                  <a:moveTo>
                    <a:pt x="513" y="0"/>
                  </a:moveTo>
                  <a:cubicBezTo>
                    <a:pt x="235" y="0"/>
                    <a:pt x="0" y="220"/>
                    <a:pt x="0" y="512"/>
                  </a:cubicBezTo>
                  <a:cubicBezTo>
                    <a:pt x="0" y="791"/>
                    <a:pt x="235" y="1010"/>
                    <a:pt x="513" y="1010"/>
                  </a:cubicBezTo>
                  <a:cubicBezTo>
                    <a:pt x="791" y="1010"/>
                    <a:pt x="1025" y="791"/>
                    <a:pt x="1025" y="512"/>
                  </a:cubicBezTo>
                  <a:cubicBezTo>
                    <a:pt x="1025" y="220"/>
                    <a:pt x="791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8"/>
          <p:cNvSpPr/>
          <p:nvPr/>
        </p:nvSpPr>
        <p:spPr>
          <a:xfrm>
            <a:off x="4161458" y="2361401"/>
            <a:ext cx="27834" cy="15880"/>
          </a:xfrm>
          <a:custGeom>
            <a:avLst/>
            <a:gdLst/>
            <a:ahLst/>
            <a:cxnLst/>
            <a:rect l="l" t="t" r="r" b="b"/>
            <a:pathLst>
              <a:path w="499" h="257" extrusionOk="0">
                <a:moveTo>
                  <a:pt x="458" y="1"/>
                </a:moveTo>
                <a:cubicBezTo>
                  <a:pt x="426" y="1"/>
                  <a:pt x="334" y="39"/>
                  <a:pt x="220" y="77"/>
                </a:cubicBezTo>
                <a:cubicBezTo>
                  <a:pt x="88" y="165"/>
                  <a:pt x="0" y="238"/>
                  <a:pt x="0" y="252"/>
                </a:cubicBezTo>
                <a:cubicBezTo>
                  <a:pt x="3" y="255"/>
                  <a:pt x="8" y="256"/>
                  <a:pt x="16" y="256"/>
                </a:cubicBezTo>
                <a:cubicBezTo>
                  <a:pt x="55" y="256"/>
                  <a:pt x="152" y="228"/>
                  <a:pt x="249" y="179"/>
                </a:cubicBezTo>
                <a:cubicBezTo>
                  <a:pt x="381" y="106"/>
                  <a:pt x="498" y="33"/>
                  <a:pt x="469" y="4"/>
                </a:cubicBezTo>
                <a:cubicBezTo>
                  <a:pt x="467" y="2"/>
                  <a:pt x="463" y="1"/>
                  <a:pt x="4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8"/>
          <p:cNvGrpSpPr/>
          <p:nvPr/>
        </p:nvGrpSpPr>
        <p:grpSpPr>
          <a:xfrm>
            <a:off x="3317542" y="2357140"/>
            <a:ext cx="1116315" cy="2192697"/>
            <a:chOff x="3656165" y="2357127"/>
            <a:chExt cx="1236640" cy="2192697"/>
          </a:xfrm>
        </p:grpSpPr>
        <p:sp>
          <p:nvSpPr>
            <p:cNvPr id="444" name="Google Shape;444;p28"/>
            <p:cNvSpPr/>
            <p:nvPr/>
          </p:nvSpPr>
          <p:spPr>
            <a:xfrm>
              <a:off x="4663462" y="3758229"/>
              <a:ext cx="57959" cy="706507"/>
            </a:xfrm>
            <a:custGeom>
              <a:avLst/>
              <a:gdLst/>
              <a:ahLst/>
              <a:cxnLst/>
              <a:rect l="l" t="t" r="r" b="b"/>
              <a:pathLst>
                <a:path w="938" h="11434" extrusionOk="0">
                  <a:moveTo>
                    <a:pt x="484" y="0"/>
                  </a:moveTo>
                  <a:lnTo>
                    <a:pt x="1" y="11434"/>
                  </a:lnTo>
                  <a:lnTo>
                    <a:pt x="337" y="11434"/>
                  </a:lnTo>
                  <a:lnTo>
                    <a:pt x="937" y="59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3824298" y="4391501"/>
              <a:ext cx="330268" cy="102262"/>
            </a:xfrm>
            <a:custGeom>
              <a:avLst/>
              <a:gdLst/>
              <a:ahLst/>
              <a:cxnLst/>
              <a:rect l="l" t="t" r="r" b="b"/>
              <a:pathLst>
                <a:path w="5345" h="1655" extrusionOk="0">
                  <a:moveTo>
                    <a:pt x="1025" y="1"/>
                  </a:moveTo>
                  <a:lnTo>
                    <a:pt x="1245" y="1025"/>
                  </a:lnTo>
                  <a:cubicBezTo>
                    <a:pt x="1245" y="1025"/>
                    <a:pt x="1" y="1655"/>
                    <a:pt x="689" y="1655"/>
                  </a:cubicBezTo>
                  <a:lnTo>
                    <a:pt x="5344" y="1655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3656165" y="4448488"/>
              <a:ext cx="330268" cy="101336"/>
            </a:xfrm>
            <a:custGeom>
              <a:avLst/>
              <a:gdLst/>
              <a:ahLst/>
              <a:cxnLst/>
              <a:rect l="l" t="t" r="r" b="b"/>
              <a:pathLst>
                <a:path w="5345" h="1640" extrusionOk="0">
                  <a:moveTo>
                    <a:pt x="1025" y="0"/>
                  </a:moveTo>
                  <a:lnTo>
                    <a:pt x="1245" y="1025"/>
                  </a:lnTo>
                  <a:cubicBezTo>
                    <a:pt x="1245" y="1025"/>
                    <a:pt x="1" y="1640"/>
                    <a:pt x="703" y="1640"/>
                  </a:cubicBezTo>
                  <a:lnTo>
                    <a:pt x="5344" y="1640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3845255" y="3386522"/>
              <a:ext cx="980607" cy="1054755"/>
            </a:xfrm>
            <a:custGeom>
              <a:avLst/>
              <a:gdLst/>
              <a:ahLst/>
              <a:cxnLst/>
              <a:rect l="l" t="t" r="r" b="b"/>
              <a:pathLst>
                <a:path w="15870" h="17070" extrusionOk="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3845255" y="3386522"/>
              <a:ext cx="980607" cy="1054755"/>
            </a:xfrm>
            <a:custGeom>
              <a:avLst/>
              <a:gdLst/>
              <a:ahLst/>
              <a:cxnLst/>
              <a:rect l="l" t="t" r="r" b="b"/>
              <a:pathLst>
                <a:path w="15870" h="17070" extrusionOk="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rgbClr val="151F29">
                <a:alpha val="18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3673355" y="3427210"/>
              <a:ext cx="980607" cy="1054755"/>
            </a:xfrm>
            <a:custGeom>
              <a:avLst/>
              <a:gdLst/>
              <a:ahLst/>
              <a:cxnLst/>
              <a:rect l="l" t="t" r="r" b="b"/>
              <a:pathLst>
                <a:path w="15870" h="17070" extrusionOk="0">
                  <a:moveTo>
                    <a:pt x="2760" y="0"/>
                  </a:moveTo>
                  <a:cubicBezTo>
                    <a:pt x="1" y="0"/>
                    <a:pt x="512" y="17070"/>
                    <a:pt x="512" y="17070"/>
                  </a:cubicBezTo>
                  <a:lnTo>
                    <a:pt x="4933" y="17070"/>
                  </a:lnTo>
                  <a:cubicBezTo>
                    <a:pt x="4933" y="17070"/>
                    <a:pt x="5168" y="6295"/>
                    <a:pt x="5197" y="5402"/>
                  </a:cubicBezTo>
                  <a:cubicBezTo>
                    <a:pt x="5205" y="5232"/>
                    <a:pt x="5346" y="5168"/>
                    <a:pt x="5594" y="5168"/>
                  </a:cubicBezTo>
                  <a:cubicBezTo>
                    <a:pt x="6381" y="5168"/>
                    <a:pt x="8241" y="5818"/>
                    <a:pt x="10331" y="5818"/>
                  </a:cubicBezTo>
                  <a:cubicBezTo>
                    <a:pt x="11158" y="5818"/>
                    <a:pt x="12021" y="5716"/>
                    <a:pt x="12868" y="5431"/>
                  </a:cubicBezTo>
                  <a:cubicBezTo>
                    <a:pt x="15869" y="4436"/>
                    <a:pt x="14478" y="952"/>
                    <a:pt x="14478" y="952"/>
                  </a:cubicBezTo>
                  <a:cubicBezTo>
                    <a:pt x="14478" y="952"/>
                    <a:pt x="4933" y="44"/>
                    <a:pt x="2767" y="0"/>
                  </a:cubicBezTo>
                  <a:cubicBezTo>
                    <a:pt x="2764" y="0"/>
                    <a:pt x="2762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3930282" y="3468830"/>
              <a:ext cx="810561" cy="1001431"/>
            </a:xfrm>
            <a:custGeom>
              <a:avLst/>
              <a:gdLst/>
              <a:ahLst/>
              <a:cxnLst/>
              <a:rect l="l" t="t" r="r" b="b"/>
              <a:pathLst>
                <a:path w="13118" h="16207" extrusionOk="0">
                  <a:moveTo>
                    <a:pt x="13000" y="0"/>
                  </a:moveTo>
                  <a:cubicBezTo>
                    <a:pt x="13000" y="1"/>
                    <a:pt x="13029" y="89"/>
                    <a:pt x="13044" y="278"/>
                  </a:cubicBezTo>
                  <a:cubicBezTo>
                    <a:pt x="13088" y="439"/>
                    <a:pt x="13088" y="718"/>
                    <a:pt x="13015" y="1040"/>
                  </a:cubicBezTo>
                  <a:cubicBezTo>
                    <a:pt x="12927" y="1376"/>
                    <a:pt x="12751" y="1757"/>
                    <a:pt x="12444" y="2123"/>
                  </a:cubicBezTo>
                  <a:cubicBezTo>
                    <a:pt x="12283" y="2313"/>
                    <a:pt x="12092" y="2489"/>
                    <a:pt x="11873" y="2650"/>
                  </a:cubicBezTo>
                  <a:cubicBezTo>
                    <a:pt x="11653" y="2826"/>
                    <a:pt x="11404" y="2972"/>
                    <a:pt x="11126" y="3075"/>
                  </a:cubicBezTo>
                  <a:cubicBezTo>
                    <a:pt x="10584" y="3309"/>
                    <a:pt x="9911" y="3441"/>
                    <a:pt x="9208" y="3514"/>
                  </a:cubicBezTo>
                  <a:cubicBezTo>
                    <a:pt x="8491" y="3587"/>
                    <a:pt x="7715" y="3646"/>
                    <a:pt x="6925" y="3675"/>
                  </a:cubicBezTo>
                  <a:cubicBezTo>
                    <a:pt x="6289" y="3703"/>
                    <a:pt x="5631" y="3719"/>
                    <a:pt x="4955" y="3719"/>
                  </a:cubicBezTo>
                  <a:cubicBezTo>
                    <a:pt x="3903" y="3719"/>
                    <a:pt x="2807" y="3682"/>
                    <a:pt x="1684" y="3602"/>
                  </a:cubicBezTo>
                  <a:cubicBezTo>
                    <a:pt x="1616" y="3597"/>
                    <a:pt x="1547" y="3594"/>
                    <a:pt x="1476" y="3594"/>
                  </a:cubicBezTo>
                  <a:cubicBezTo>
                    <a:pt x="1318" y="3594"/>
                    <a:pt x="1153" y="3610"/>
                    <a:pt x="981" y="3660"/>
                  </a:cubicBezTo>
                  <a:cubicBezTo>
                    <a:pt x="761" y="3719"/>
                    <a:pt x="542" y="3880"/>
                    <a:pt x="454" y="4099"/>
                  </a:cubicBezTo>
                  <a:cubicBezTo>
                    <a:pt x="366" y="4319"/>
                    <a:pt x="351" y="4553"/>
                    <a:pt x="337" y="4773"/>
                  </a:cubicBezTo>
                  <a:cubicBezTo>
                    <a:pt x="337" y="4992"/>
                    <a:pt x="308" y="5212"/>
                    <a:pt x="308" y="5432"/>
                  </a:cubicBezTo>
                  <a:cubicBezTo>
                    <a:pt x="293" y="6310"/>
                    <a:pt x="264" y="7159"/>
                    <a:pt x="234" y="7964"/>
                  </a:cubicBezTo>
                  <a:cubicBezTo>
                    <a:pt x="176" y="9575"/>
                    <a:pt x="146" y="11024"/>
                    <a:pt x="117" y="12239"/>
                  </a:cubicBezTo>
                  <a:cubicBezTo>
                    <a:pt x="73" y="13469"/>
                    <a:pt x="59" y="14435"/>
                    <a:pt x="44" y="15138"/>
                  </a:cubicBezTo>
                  <a:cubicBezTo>
                    <a:pt x="15" y="15489"/>
                    <a:pt x="15" y="15738"/>
                    <a:pt x="15" y="15928"/>
                  </a:cubicBezTo>
                  <a:cubicBezTo>
                    <a:pt x="29" y="15738"/>
                    <a:pt x="29" y="15474"/>
                    <a:pt x="59" y="15138"/>
                  </a:cubicBezTo>
                  <a:cubicBezTo>
                    <a:pt x="88" y="14435"/>
                    <a:pt x="132" y="13454"/>
                    <a:pt x="161" y="12239"/>
                  </a:cubicBezTo>
                  <a:cubicBezTo>
                    <a:pt x="205" y="11024"/>
                    <a:pt x="249" y="9575"/>
                    <a:pt x="308" y="7964"/>
                  </a:cubicBezTo>
                  <a:cubicBezTo>
                    <a:pt x="322" y="7159"/>
                    <a:pt x="351" y="6310"/>
                    <a:pt x="381" y="5432"/>
                  </a:cubicBezTo>
                  <a:cubicBezTo>
                    <a:pt x="381" y="5212"/>
                    <a:pt x="395" y="4992"/>
                    <a:pt x="395" y="4773"/>
                  </a:cubicBezTo>
                  <a:cubicBezTo>
                    <a:pt x="425" y="4553"/>
                    <a:pt x="439" y="4334"/>
                    <a:pt x="527" y="4143"/>
                  </a:cubicBezTo>
                  <a:cubicBezTo>
                    <a:pt x="615" y="3938"/>
                    <a:pt x="791" y="3792"/>
                    <a:pt x="1010" y="3733"/>
                  </a:cubicBezTo>
                  <a:cubicBezTo>
                    <a:pt x="1178" y="3689"/>
                    <a:pt x="1346" y="3670"/>
                    <a:pt x="1520" y="3670"/>
                  </a:cubicBezTo>
                  <a:cubicBezTo>
                    <a:pt x="1574" y="3670"/>
                    <a:pt x="1628" y="3671"/>
                    <a:pt x="1684" y="3675"/>
                  </a:cubicBezTo>
                  <a:cubicBezTo>
                    <a:pt x="2773" y="3761"/>
                    <a:pt x="3837" y="3796"/>
                    <a:pt x="4855" y="3796"/>
                  </a:cubicBezTo>
                  <a:cubicBezTo>
                    <a:pt x="5575" y="3796"/>
                    <a:pt x="6272" y="3778"/>
                    <a:pt x="6939" y="3748"/>
                  </a:cubicBezTo>
                  <a:cubicBezTo>
                    <a:pt x="7744" y="3719"/>
                    <a:pt x="8506" y="3660"/>
                    <a:pt x="9223" y="3587"/>
                  </a:cubicBezTo>
                  <a:cubicBezTo>
                    <a:pt x="9940" y="3514"/>
                    <a:pt x="10599" y="3367"/>
                    <a:pt x="11155" y="3133"/>
                  </a:cubicBezTo>
                  <a:cubicBezTo>
                    <a:pt x="11448" y="3016"/>
                    <a:pt x="11712" y="2870"/>
                    <a:pt x="11931" y="2709"/>
                  </a:cubicBezTo>
                  <a:cubicBezTo>
                    <a:pt x="12151" y="2548"/>
                    <a:pt x="12356" y="2343"/>
                    <a:pt x="12502" y="2167"/>
                  </a:cubicBezTo>
                  <a:cubicBezTo>
                    <a:pt x="12810" y="1772"/>
                    <a:pt x="12971" y="1376"/>
                    <a:pt x="13044" y="1040"/>
                  </a:cubicBezTo>
                  <a:cubicBezTo>
                    <a:pt x="13117" y="718"/>
                    <a:pt x="13102" y="439"/>
                    <a:pt x="13073" y="264"/>
                  </a:cubicBezTo>
                  <a:cubicBezTo>
                    <a:pt x="13030" y="89"/>
                    <a:pt x="13000" y="1"/>
                    <a:pt x="13000" y="0"/>
                  </a:cubicBezTo>
                  <a:close/>
                  <a:moveTo>
                    <a:pt x="15" y="15928"/>
                  </a:moveTo>
                  <a:cubicBezTo>
                    <a:pt x="15" y="16016"/>
                    <a:pt x="15" y="16074"/>
                    <a:pt x="0" y="16133"/>
                  </a:cubicBezTo>
                  <a:cubicBezTo>
                    <a:pt x="15" y="16177"/>
                    <a:pt x="15" y="16206"/>
                    <a:pt x="15" y="16206"/>
                  </a:cubicBezTo>
                  <a:lnTo>
                    <a:pt x="15" y="16133"/>
                  </a:lnTo>
                  <a:lnTo>
                    <a:pt x="15" y="15928"/>
                  </a:lnTo>
                  <a:close/>
                </a:path>
              </a:pathLst>
            </a:custGeom>
            <a:solidFill>
              <a:srgbClr val="954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331933" y="2366890"/>
              <a:ext cx="281330" cy="401511"/>
            </a:xfrm>
            <a:custGeom>
              <a:avLst/>
              <a:gdLst/>
              <a:ahLst/>
              <a:cxnLst/>
              <a:rect l="l" t="t" r="r" b="b"/>
              <a:pathLst>
                <a:path w="4553" h="6498" extrusionOk="0">
                  <a:moveTo>
                    <a:pt x="2505" y="0"/>
                  </a:moveTo>
                  <a:cubicBezTo>
                    <a:pt x="2462" y="0"/>
                    <a:pt x="2418" y="1"/>
                    <a:pt x="2372" y="2"/>
                  </a:cubicBezTo>
                  <a:lnTo>
                    <a:pt x="1039" y="32"/>
                  </a:lnTo>
                  <a:cubicBezTo>
                    <a:pt x="1039" y="32"/>
                    <a:pt x="278" y="32"/>
                    <a:pt x="249" y="398"/>
                  </a:cubicBezTo>
                  <a:cubicBezTo>
                    <a:pt x="249" y="398"/>
                    <a:pt x="0" y="4936"/>
                    <a:pt x="1449" y="5009"/>
                  </a:cubicBezTo>
                  <a:lnTo>
                    <a:pt x="2328" y="5009"/>
                  </a:lnTo>
                  <a:lnTo>
                    <a:pt x="2328" y="5653"/>
                  </a:lnTo>
                  <a:cubicBezTo>
                    <a:pt x="2328" y="5873"/>
                    <a:pt x="2430" y="6078"/>
                    <a:pt x="2620" y="6180"/>
                  </a:cubicBezTo>
                  <a:cubicBezTo>
                    <a:pt x="2852" y="6323"/>
                    <a:pt x="3208" y="6498"/>
                    <a:pt x="3567" y="6498"/>
                  </a:cubicBezTo>
                  <a:cubicBezTo>
                    <a:pt x="3798" y="6498"/>
                    <a:pt x="4030" y="6425"/>
                    <a:pt x="4231" y="6224"/>
                  </a:cubicBezTo>
                  <a:cubicBezTo>
                    <a:pt x="4450" y="6005"/>
                    <a:pt x="4553" y="5668"/>
                    <a:pt x="4524" y="5360"/>
                  </a:cubicBezTo>
                  <a:lnTo>
                    <a:pt x="4333" y="2945"/>
                  </a:lnTo>
                  <a:lnTo>
                    <a:pt x="3792" y="1613"/>
                  </a:lnTo>
                  <a:lnTo>
                    <a:pt x="3792" y="588"/>
                  </a:lnTo>
                  <a:cubicBezTo>
                    <a:pt x="3792" y="588"/>
                    <a:pt x="3737" y="0"/>
                    <a:pt x="2505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219718" y="2705202"/>
              <a:ext cx="547336" cy="757731"/>
            </a:xfrm>
            <a:custGeom>
              <a:avLst/>
              <a:gdLst/>
              <a:ahLst/>
              <a:cxnLst/>
              <a:rect l="l" t="t" r="r" b="b"/>
              <a:pathLst>
                <a:path w="8858" h="12263" extrusionOk="0">
                  <a:moveTo>
                    <a:pt x="4540" y="0"/>
                  </a:moveTo>
                  <a:cubicBezTo>
                    <a:pt x="4182" y="0"/>
                    <a:pt x="3906" y="20"/>
                    <a:pt x="3778" y="61"/>
                  </a:cubicBezTo>
                  <a:cubicBezTo>
                    <a:pt x="2416" y="544"/>
                    <a:pt x="996" y="3794"/>
                    <a:pt x="996" y="3794"/>
                  </a:cubicBezTo>
                  <a:lnTo>
                    <a:pt x="1" y="11319"/>
                  </a:lnTo>
                  <a:cubicBezTo>
                    <a:pt x="1256" y="12101"/>
                    <a:pt x="4090" y="12262"/>
                    <a:pt x="6216" y="12262"/>
                  </a:cubicBezTo>
                  <a:cubicBezTo>
                    <a:pt x="7712" y="12262"/>
                    <a:pt x="8858" y="12183"/>
                    <a:pt x="8858" y="12183"/>
                  </a:cubicBezTo>
                  <a:lnTo>
                    <a:pt x="8506" y="7000"/>
                  </a:lnTo>
                  <a:lnTo>
                    <a:pt x="8301" y="4350"/>
                  </a:lnTo>
                  <a:cubicBezTo>
                    <a:pt x="8536" y="3179"/>
                    <a:pt x="8418" y="2389"/>
                    <a:pt x="8418" y="2389"/>
                  </a:cubicBezTo>
                  <a:lnTo>
                    <a:pt x="8345" y="1950"/>
                  </a:lnTo>
                  <a:cubicBezTo>
                    <a:pt x="8199" y="998"/>
                    <a:pt x="7452" y="251"/>
                    <a:pt x="6501" y="134"/>
                  </a:cubicBezTo>
                  <a:cubicBezTo>
                    <a:pt x="5813" y="46"/>
                    <a:pt x="5083" y="0"/>
                    <a:pt x="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303879" y="2357127"/>
              <a:ext cx="316674" cy="277622"/>
            </a:xfrm>
            <a:custGeom>
              <a:avLst/>
              <a:gdLst/>
              <a:ahLst/>
              <a:cxnLst/>
              <a:rect l="l" t="t" r="r" b="b"/>
              <a:pathLst>
                <a:path w="5125" h="4493" extrusionOk="0">
                  <a:moveTo>
                    <a:pt x="2778" y="1"/>
                  </a:moveTo>
                  <a:cubicBezTo>
                    <a:pt x="2098" y="1"/>
                    <a:pt x="1417" y="81"/>
                    <a:pt x="761" y="234"/>
                  </a:cubicBezTo>
                  <a:cubicBezTo>
                    <a:pt x="586" y="263"/>
                    <a:pt x="395" y="307"/>
                    <a:pt x="249" y="409"/>
                  </a:cubicBezTo>
                  <a:cubicBezTo>
                    <a:pt x="103" y="497"/>
                    <a:pt x="0" y="687"/>
                    <a:pt x="15" y="863"/>
                  </a:cubicBezTo>
                  <a:cubicBezTo>
                    <a:pt x="29" y="1053"/>
                    <a:pt x="176" y="1200"/>
                    <a:pt x="337" y="1244"/>
                  </a:cubicBezTo>
                  <a:cubicBezTo>
                    <a:pt x="407" y="1265"/>
                    <a:pt x="475" y="1275"/>
                    <a:pt x="541" y="1275"/>
                  </a:cubicBezTo>
                  <a:cubicBezTo>
                    <a:pt x="656" y="1275"/>
                    <a:pt x="767" y="1246"/>
                    <a:pt x="879" y="1200"/>
                  </a:cubicBezTo>
                  <a:lnTo>
                    <a:pt x="879" y="1200"/>
                  </a:lnTo>
                  <a:cubicBezTo>
                    <a:pt x="732" y="1273"/>
                    <a:pt x="732" y="1507"/>
                    <a:pt x="849" y="1595"/>
                  </a:cubicBezTo>
                  <a:cubicBezTo>
                    <a:pt x="906" y="1639"/>
                    <a:pt x="973" y="1659"/>
                    <a:pt x="1041" y="1659"/>
                  </a:cubicBezTo>
                  <a:cubicBezTo>
                    <a:pt x="1131" y="1659"/>
                    <a:pt x="1222" y="1624"/>
                    <a:pt x="1288" y="1566"/>
                  </a:cubicBezTo>
                  <a:cubicBezTo>
                    <a:pt x="1406" y="1449"/>
                    <a:pt x="1479" y="1288"/>
                    <a:pt x="1508" y="1141"/>
                  </a:cubicBezTo>
                  <a:cubicBezTo>
                    <a:pt x="1684" y="1932"/>
                    <a:pt x="1859" y="2737"/>
                    <a:pt x="2313" y="3410"/>
                  </a:cubicBezTo>
                  <a:cubicBezTo>
                    <a:pt x="2715" y="4012"/>
                    <a:pt x="3409" y="4492"/>
                    <a:pt x="4141" y="4492"/>
                  </a:cubicBezTo>
                  <a:cubicBezTo>
                    <a:pt x="4209" y="4492"/>
                    <a:pt x="4279" y="4488"/>
                    <a:pt x="4348" y="4479"/>
                  </a:cubicBezTo>
                  <a:lnTo>
                    <a:pt x="4992" y="4333"/>
                  </a:lnTo>
                  <a:cubicBezTo>
                    <a:pt x="5124" y="3118"/>
                    <a:pt x="5007" y="2181"/>
                    <a:pt x="4904" y="966"/>
                  </a:cubicBezTo>
                  <a:cubicBezTo>
                    <a:pt x="4875" y="746"/>
                    <a:pt x="4421" y="482"/>
                    <a:pt x="4275" y="321"/>
                  </a:cubicBezTo>
                  <a:cubicBezTo>
                    <a:pt x="4099" y="102"/>
                    <a:pt x="3763" y="43"/>
                    <a:pt x="3470" y="29"/>
                  </a:cubicBezTo>
                  <a:cubicBezTo>
                    <a:pt x="3240" y="10"/>
                    <a:pt x="3009" y="1"/>
                    <a:pt x="2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417824" y="2518837"/>
              <a:ext cx="73345" cy="80265"/>
            </a:xfrm>
            <a:custGeom>
              <a:avLst/>
              <a:gdLst/>
              <a:ahLst/>
              <a:cxnLst/>
              <a:rect l="l" t="t" r="r" b="b"/>
              <a:pathLst>
                <a:path w="1187" h="1299" extrusionOk="0">
                  <a:moveTo>
                    <a:pt x="59" y="47"/>
                  </a:moveTo>
                  <a:lnTo>
                    <a:pt x="31" y="110"/>
                  </a:lnTo>
                  <a:lnTo>
                    <a:pt x="31" y="110"/>
                  </a:lnTo>
                  <a:cubicBezTo>
                    <a:pt x="40" y="107"/>
                    <a:pt x="49" y="104"/>
                    <a:pt x="58" y="101"/>
                  </a:cubicBezTo>
                  <a:lnTo>
                    <a:pt x="58" y="101"/>
                  </a:lnTo>
                  <a:cubicBezTo>
                    <a:pt x="59" y="83"/>
                    <a:pt x="59" y="65"/>
                    <a:pt x="59" y="47"/>
                  </a:cubicBezTo>
                  <a:close/>
                  <a:moveTo>
                    <a:pt x="31" y="110"/>
                  </a:moveTo>
                  <a:cubicBezTo>
                    <a:pt x="21" y="113"/>
                    <a:pt x="11" y="117"/>
                    <a:pt x="1" y="120"/>
                  </a:cubicBezTo>
                  <a:lnTo>
                    <a:pt x="1" y="178"/>
                  </a:lnTo>
                  <a:lnTo>
                    <a:pt x="31" y="110"/>
                  </a:lnTo>
                  <a:close/>
                  <a:moveTo>
                    <a:pt x="605" y="1"/>
                  </a:moveTo>
                  <a:cubicBezTo>
                    <a:pt x="425" y="1"/>
                    <a:pt x="238" y="44"/>
                    <a:pt x="58" y="101"/>
                  </a:cubicBezTo>
                  <a:lnTo>
                    <a:pt x="58" y="101"/>
                  </a:lnTo>
                  <a:cubicBezTo>
                    <a:pt x="54" y="264"/>
                    <a:pt x="30" y="448"/>
                    <a:pt x="30" y="632"/>
                  </a:cubicBezTo>
                  <a:cubicBezTo>
                    <a:pt x="30" y="852"/>
                    <a:pt x="30" y="1086"/>
                    <a:pt x="206" y="1218"/>
                  </a:cubicBezTo>
                  <a:cubicBezTo>
                    <a:pt x="269" y="1273"/>
                    <a:pt x="354" y="1299"/>
                    <a:pt x="442" y="1299"/>
                  </a:cubicBezTo>
                  <a:cubicBezTo>
                    <a:pt x="516" y="1299"/>
                    <a:pt x="593" y="1281"/>
                    <a:pt x="660" y="1247"/>
                  </a:cubicBezTo>
                  <a:cubicBezTo>
                    <a:pt x="806" y="1174"/>
                    <a:pt x="908" y="1057"/>
                    <a:pt x="1011" y="925"/>
                  </a:cubicBezTo>
                  <a:cubicBezTo>
                    <a:pt x="1099" y="779"/>
                    <a:pt x="1187" y="618"/>
                    <a:pt x="1172" y="427"/>
                  </a:cubicBezTo>
                  <a:cubicBezTo>
                    <a:pt x="1128" y="193"/>
                    <a:pt x="908" y="47"/>
                    <a:pt x="674" y="3"/>
                  </a:cubicBezTo>
                  <a:cubicBezTo>
                    <a:pt x="651" y="1"/>
                    <a:pt x="628" y="1"/>
                    <a:pt x="605" y="1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4436856" y="2531566"/>
              <a:ext cx="25396" cy="43438"/>
            </a:xfrm>
            <a:custGeom>
              <a:avLst/>
              <a:gdLst/>
              <a:ahLst/>
              <a:cxnLst/>
              <a:rect l="l" t="t" r="r" b="b"/>
              <a:pathLst>
                <a:path w="411" h="703" extrusionOk="0">
                  <a:moveTo>
                    <a:pt x="256" y="0"/>
                  </a:moveTo>
                  <a:cubicBezTo>
                    <a:pt x="221" y="0"/>
                    <a:pt x="136" y="86"/>
                    <a:pt x="0" y="221"/>
                  </a:cubicBezTo>
                  <a:lnTo>
                    <a:pt x="7" y="228"/>
                  </a:lnTo>
                  <a:lnTo>
                    <a:pt x="7" y="228"/>
                  </a:lnTo>
                  <a:cubicBezTo>
                    <a:pt x="5" y="231"/>
                    <a:pt x="2" y="233"/>
                    <a:pt x="0" y="236"/>
                  </a:cubicBezTo>
                  <a:lnTo>
                    <a:pt x="59" y="295"/>
                  </a:lnTo>
                  <a:cubicBezTo>
                    <a:pt x="73" y="278"/>
                    <a:pt x="86" y="261"/>
                    <a:pt x="99" y="245"/>
                  </a:cubicBezTo>
                  <a:lnTo>
                    <a:pt x="99" y="245"/>
                  </a:lnTo>
                  <a:cubicBezTo>
                    <a:pt x="114" y="239"/>
                    <a:pt x="132" y="236"/>
                    <a:pt x="150" y="236"/>
                  </a:cubicBezTo>
                  <a:cubicBezTo>
                    <a:pt x="191" y="236"/>
                    <a:pt x="234" y="251"/>
                    <a:pt x="264" y="280"/>
                  </a:cubicBezTo>
                  <a:cubicBezTo>
                    <a:pt x="293" y="338"/>
                    <a:pt x="308" y="412"/>
                    <a:pt x="278" y="456"/>
                  </a:cubicBezTo>
                  <a:cubicBezTo>
                    <a:pt x="264" y="514"/>
                    <a:pt x="205" y="558"/>
                    <a:pt x="161" y="587"/>
                  </a:cubicBezTo>
                  <a:cubicBezTo>
                    <a:pt x="73" y="675"/>
                    <a:pt x="0" y="675"/>
                    <a:pt x="0" y="675"/>
                  </a:cubicBezTo>
                  <a:cubicBezTo>
                    <a:pt x="0" y="691"/>
                    <a:pt x="22" y="703"/>
                    <a:pt x="64" y="703"/>
                  </a:cubicBezTo>
                  <a:cubicBezTo>
                    <a:pt x="98" y="703"/>
                    <a:pt x="146" y="695"/>
                    <a:pt x="205" y="675"/>
                  </a:cubicBezTo>
                  <a:cubicBezTo>
                    <a:pt x="264" y="661"/>
                    <a:pt x="337" y="602"/>
                    <a:pt x="366" y="529"/>
                  </a:cubicBezTo>
                  <a:cubicBezTo>
                    <a:pt x="410" y="456"/>
                    <a:pt x="410" y="338"/>
                    <a:pt x="337" y="236"/>
                  </a:cubicBezTo>
                  <a:cubicBezTo>
                    <a:pt x="288" y="187"/>
                    <a:pt x="225" y="165"/>
                    <a:pt x="165" y="165"/>
                  </a:cubicBezTo>
                  <a:cubicBezTo>
                    <a:pt x="164" y="165"/>
                    <a:pt x="163" y="165"/>
                    <a:pt x="163" y="165"/>
                  </a:cubicBezTo>
                  <a:lnTo>
                    <a:pt x="163" y="165"/>
                  </a:lnTo>
                  <a:cubicBezTo>
                    <a:pt x="234" y="73"/>
                    <a:pt x="274" y="12"/>
                    <a:pt x="264" y="2"/>
                  </a:cubicBezTo>
                  <a:cubicBezTo>
                    <a:pt x="262" y="1"/>
                    <a:pt x="259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4359060" y="2509939"/>
              <a:ext cx="5499" cy="16436"/>
            </a:xfrm>
            <a:custGeom>
              <a:avLst/>
              <a:gdLst/>
              <a:ahLst/>
              <a:cxnLst/>
              <a:rect l="l" t="t" r="r" b="b"/>
              <a:pathLst>
                <a:path w="89" h="266" extrusionOk="0">
                  <a:moveTo>
                    <a:pt x="29" y="0"/>
                  </a:moveTo>
                  <a:cubicBezTo>
                    <a:pt x="15" y="0"/>
                    <a:pt x="0" y="59"/>
                    <a:pt x="0" y="132"/>
                  </a:cubicBezTo>
                  <a:cubicBezTo>
                    <a:pt x="0" y="199"/>
                    <a:pt x="25" y="266"/>
                    <a:pt x="51" y="266"/>
                  </a:cubicBezTo>
                  <a:cubicBezTo>
                    <a:pt x="54" y="266"/>
                    <a:pt x="56" y="265"/>
                    <a:pt x="59" y="264"/>
                  </a:cubicBezTo>
                  <a:cubicBezTo>
                    <a:pt x="73" y="264"/>
                    <a:pt x="88" y="205"/>
                    <a:pt x="88" y="132"/>
                  </a:cubicBezTo>
                  <a:cubicBezTo>
                    <a:pt x="88" y="59"/>
                    <a:pt x="73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4446805" y="2803946"/>
              <a:ext cx="446000" cy="1024046"/>
            </a:xfrm>
            <a:custGeom>
              <a:avLst/>
              <a:gdLst/>
              <a:ahLst/>
              <a:cxnLst/>
              <a:rect l="l" t="t" r="r" b="b"/>
              <a:pathLst>
                <a:path w="7218" h="16573" extrusionOk="0">
                  <a:moveTo>
                    <a:pt x="2152" y="0"/>
                  </a:moveTo>
                  <a:lnTo>
                    <a:pt x="0" y="16382"/>
                  </a:lnTo>
                  <a:lnTo>
                    <a:pt x="5051" y="16572"/>
                  </a:lnTo>
                  <a:lnTo>
                    <a:pt x="7218" y="205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4084948" y="3742013"/>
              <a:ext cx="597077" cy="86012"/>
            </a:xfrm>
            <a:custGeom>
              <a:avLst/>
              <a:gdLst/>
              <a:ahLst/>
              <a:cxnLst/>
              <a:rect l="l" t="t" r="r" b="b"/>
              <a:pathLst>
                <a:path w="9663" h="1392" extrusionOk="0">
                  <a:moveTo>
                    <a:pt x="0" y="0"/>
                  </a:moveTo>
                  <a:lnTo>
                    <a:pt x="191" y="908"/>
                  </a:lnTo>
                  <a:lnTo>
                    <a:pt x="9428" y="1391"/>
                  </a:lnTo>
                  <a:lnTo>
                    <a:pt x="9663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4132899" y="3787245"/>
              <a:ext cx="28980" cy="706507"/>
            </a:xfrm>
            <a:custGeom>
              <a:avLst/>
              <a:gdLst/>
              <a:ahLst/>
              <a:cxnLst/>
              <a:rect l="l" t="t" r="r" b="b"/>
              <a:pathLst>
                <a:path w="469" h="11434" extrusionOk="0">
                  <a:moveTo>
                    <a:pt x="0" y="0"/>
                  </a:moveTo>
                  <a:lnTo>
                    <a:pt x="88" y="11434"/>
                  </a:lnTo>
                  <a:lnTo>
                    <a:pt x="425" y="11419"/>
                  </a:lnTo>
                  <a:lnTo>
                    <a:pt x="46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4147359" y="3788172"/>
              <a:ext cx="552773" cy="499387"/>
            </a:xfrm>
            <a:custGeom>
              <a:avLst/>
              <a:gdLst/>
              <a:ahLst/>
              <a:cxnLst/>
              <a:rect l="l" t="t" r="r" b="b"/>
              <a:pathLst>
                <a:path w="8946" h="8082" extrusionOk="0">
                  <a:moveTo>
                    <a:pt x="235" y="0"/>
                  </a:moveTo>
                  <a:lnTo>
                    <a:pt x="1" y="205"/>
                  </a:lnTo>
                  <a:lnTo>
                    <a:pt x="8945" y="8081"/>
                  </a:lnTo>
                  <a:lnTo>
                    <a:pt x="8945" y="758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4142848" y="3808069"/>
              <a:ext cx="587129" cy="432406"/>
            </a:xfrm>
            <a:custGeom>
              <a:avLst/>
              <a:gdLst/>
              <a:ahLst/>
              <a:cxnLst/>
              <a:rect l="l" t="t" r="r" b="b"/>
              <a:pathLst>
                <a:path w="9502" h="6998" extrusionOk="0">
                  <a:moveTo>
                    <a:pt x="9209" y="0"/>
                  </a:moveTo>
                  <a:lnTo>
                    <a:pt x="0" y="6720"/>
                  </a:lnTo>
                  <a:lnTo>
                    <a:pt x="74" y="6998"/>
                  </a:lnTo>
                  <a:lnTo>
                    <a:pt x="9443" y="425"/>
                  </a:lnTo>
                  <a:cubicBezTo>
                    <a:pt x="9501" y="366"/>
                    <a:pt x="9501" y="278"/>
                    <a:pt x="9443" y="220"/>
                  </a:cubicBezTo>
                  <a:lnTo>
                    <a:pt x="92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3708632" y="2702545"/>
              <a:ext cx="199952" cy="239066"/>
            </a:xfrm>
            <a:custGeom>
              <a:avLst/>
              <a:gdLst/>
              <a:ahLst/>
              <a:cxnLst/>
              <a:rect l="l" t="t" r="r" b="b"/>
              <a:pathLst>
                <a:path w="3236" h="3869" extrusionOk="0">
                  <a:moveTo>
                    <a:pt x="1037" y="1"/>
                  </a:moveTo>
                  <a:cubicBezTo>
                    <a:pt x="1007" y="1"/>
                    <a:pt x="983" y="10"/>
                    <a:pt x="967" y="31"/>
                  </a:cubicBezTo>
                  <a:cubicBezTo>
                    <a:pt x="791" y="309"/>
                    <a:pt x="1874" y="1436"/>
                    <a:pt x="1874" y="1436"/>
                  </a:cubicBezTo>
                  <a:cubicBezTo>
                    <a:pt x="1874" y="1436"/>
                    <a:pt x="943" y="600"/>
                    <a:pt x="601" y="600"/>
                  </a:cubicBezTo>
                  <a:cubicBezTo>
                    <a:pt x="564" y="600"/>
                    <a:pt x="534" y="610"/>
                    <a:pt x="513" y="631"/>
                  </a:cubicBezTo>
                  <a:cubicBezTo>
                    <a:pt x="293" y="851"/>
                    <a:pt x="1259" y="1832"/>
                    <a:pt x="1259" y="1832"/>
                  </a:cubicBezTo>
                  <a:cubicBezTo>
                    <a:pt x="1259" y="1832"/>
                    <a:pt x="450" y="1091"/>
                    <a:pt x="249" y="1091"/>
                  </a:cubicBezTo>
                  <a:cubicBezTo>
                    <a:pt x="224" y="1091"/>
                    <a:pt x="209" y="1103"/>
                    <a:pt x="205" y="1129"/>
                  </a:cubicBezTo>
                  <a:cubicBezTo>
                    <a:pt x="161" y="1363"/>
                    <a:pt x="747" y="2154"/>
                    <a:pt x="747" y="2154"/>
                  </a:cubicBezTo>
                  <a:cubicBezTo>
                    <a:pt x="747" y="2154"/>
                    <a:pt x="255" y="1651"/>
                    <a:pt x="94" y="1651"/>
                  </a:cubicBezTo>
                  <a:cubicBezTo>
                    <a:pt x="66" y="1651"/>
                    <a:pt x="49" y="1666"/>
                    <a:pt x="44" y="1700"/>
                  </a:cubicBezTo>
                  <a:cubicBezTo>
                    <a:pt x="0" y="1934"/>
                    <a:pt x="923" y="3808"/>
                    <a:pt x="923" y="3808"/>
                  </a:cubicBezTo>
                  <a:cubicBezTo>
                    <a:pt x="953" y="3850"/>
                    <a:pt x="1000" y="3868"/>
                    <a:pt x="1059" y="3868"/>
                  </a:cubicBezTo>
                  <a:cubicBezTo>
                    <a:pt x="1605" y="3868"/>
                    <a:pt x="3236" y="2285"/>
                    <a:pt x="3236" y="2285"/>
                  </a:cubicBezTo>
                  <a:cubicBezTo>
                    <a:pt x="3236" y="2285"/>
                    <a:pt x="3206" y="368"/>
                    <a:pt x="3060" y="324"/>
                  </a:cubicBezTo>
                  <a:cubicBezTo>
                    <a:pt x="3055" y="323"/>
                    <a:pt x="3049" y="322"/>
                    <a:pt x="3043" y="322"/>
                  </a:cubicBezTo>
                  <a:cubicBezTo>
                    <a:pt x="2888" y="322"/>
                    <a:pt x="2550" y="698"/>
                    <a:pt x="2606" y="1305"/>
                  </a:cubicBezTo>
                  <a:cubicBezTo>
                    <a:pt x="2606" y="1305"/>
                    <a:pt x="1389" y="1"/>
                    <a:pt x="1037" y="1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3765605" y="2788560"/>
              <a:ext cx="782509" cy="518542"/>
            </a:xfrm>
            <a:custGeom>
              <a:avLst/>
              <a:gdLst/>
              <a:ahLst/>
              <a:cxnLst/>
              <a:rect l="l" t="t" r="r" b="b"/>
              <a:pathLst>
                <a:path w="12664" h="8392" extrusionOk="0">
                  <a:moveTo>
                    <a:pt x="10117" y="0"/>
                  </a:moveTo>
                  <a:cubicBezTo>
                    <a:pt x="10117" y="0"/>
                    <a:pt x="6953" y="4771"/>
                    <a:pt x="5826" y="4771"/>
                  </a:cubicBezTo>
                  <a:cubicBezTo>
                    <a:pt x="5741" y="4771"/>
                    <a:pt x="5667" y="4744"/>
                    <a:pt x="5608" y="4685"/>
                  </a:cubicBezTo>
                  <a:cubicBezTo>
                    <a:pt x="3763" y="2840"/>
                    <a:pt x="2314" y="893"/>
                    <a:pt x="2314" y="893"/>
                  </a:cubicBezTo>
                  <a:lnTo>
                    <a:pt x="1" y="2416"/>
                  </a:lnTo>
                  <a:cubicBezTo>
                    <a:pt x="1" y="2416"/>
                    <a:pt x="2358" y="5578"/>
                    <a:pt x="2958" y="6354"/>
                  </a:cubicBezTo>
                  <a:cubicBezTo>
                    <a:pt x="3366" y="6882"/>
                    <a:pt x="4580" y="8391"/>
                    <a:pt x="6195" y="8391"/>
                  </a:cubicBezTo>
                  <a:cubicBezTo>
                    <a:pt x="6954" y="8391"/>
                    <a:pt x="7802" y="8057"/>
                    <a:pt x="8697" y="7130"/>
                  </a:cubicBezTo>
                  <a:cubicBezTo>
                    <a:pt x="11507" y="4246"/>
                    <a:pt x="12664" y="1830"/>
                    <a:pt x="12664" y="1830"/>
                  </a:cubicBezTo>
                  <a:lnTo>
                    <a:pt x="101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4239615" y="2755315"/>
              <a:ext cx="323903" cy="523547"/>
            </a:xfrm>
            <a:custGeom>
              <a:avLst/>
              <a:gdLst/>
              <a:ahLst/>
              <a:cxnLst/>
              <a:rect l="l" t="t" r="r" b="b"/>
              <a:pathLst>
                <a:path w="5242" h="8473" extrusionOk="0">
                  <a:moveTo>
                    <a:pt x="3624" y="0"/>
                  </a:moveTo>
                  <a:cubicBezTo>
                    <a:pt x="3438" y="0"/>
                    <a:pt x="3259" y="37"/>
                    <a:pt x="3104" y="99"/>
                  </a:cubicBezTo>
                  <a:cubicBezTo>
                    <a:pt x="2812" y="202"/>
                    <a:pt x="2563" y="392"/>
                    <a:pt x="2387" y="553"/>
                  </a:cubicBezTo>
                  <a:cubicBezTo>
                    <a:pt x="2197" y="743"/>
                    <a:pt x="2065" y="904"/>
                    <a:pt x="1948" y="1036"/>
                  </a:cubicBezTo>
                  <a:cubicBezTo>
                    <a:pt x="1816" y="1153"/>
                    <a:pt x="1743" y="1270"/>
                    <a:pt x="1699" y="1344"/>
                  </a:cubicBezTo>
                  <a:cubicBezTo>
                    <a:pt x="1640" y="1417"/>
                    <a:pt x="1626" y="1446"/>
                    <a:pt x="1626" y="1446"/>
                  </a:cubicBezTo>
                  <a:lnTo>
                    <a:pt x="1699" y="1373"/>
                  </a:lnTo>
                  <a:cubicBezTo>
                    <a:pt x="1743" y="1300"/>
                    <a:pt x="1831" y="1197"/>
                    <a:pt x="1948" y="1065"/>
                  </a:cubicBezTo>
                  <a:cubicBezTo>
                    <a:pt x="2080" y="919"/>
                    <a:pt x="2226" y="773"/>
                    <a:pt x="2402" y="612"/>
                  </a:cubicBezTo>
                  <a:cubicBezTo>
                    <a:pt x="2607" y="451"/>
                    <a:pt x="2826" y="275"/>
                    <a:pt x="3119" y="172"/>
                  </a:cubicBezTo>
                  <a:cubicBezTo>
                    <a:pt x="3267" y="126"/>
                    <a:pt x="3439" y="92"/>
                    <a:pt x="3616" y="92"/>
                  </a:cubicBezTo>
                  <a:cubicBezTo>
                    <a:pt x="3773" y="92"/>
                    <a:pt x="3934" y="118"/>
                    <a:pt x="4085" y="187"/>
                  </a:cubicBezTo>
                  <a:cubicBezTo>
                    <a:pt x="4437" y="319"/>
                    <a:pt x="4715" y="612"/>
                    <a:pt x="4890" y="978"/>
                  </a:cubicBezTo>
                  <a:cubicBezTo>
                    <a:pt x="5081" y="1344"/>
                    <a:pt x="5169" y="1783"/>
                    <a:pt x="5095" y="2222"/>
                  </a:cubicBezTo>
                  <a:cubicBezTo>
                    <a:pt x="5037" y="2661"/>
                    <a:pt x="4861" y="3100"/>
                    <a:pt x="4598" y="3496"/>
                  </a:cubicBezTo>
                  <a:cubicBezTo>
                    <a:pt x="4349" y="3905"/>
                    <a:pt x="4056" y="4271"/>
                    <a:pt x="3763" y="4623"/>
                  </a:cubicBezTo>
                  <a:cubicBezTo>
                    <a:pt x="3470" y="4960"/>
                    <a:pt x="3178" y="5296"/>
                    <a:pt x="2899" y="5604"/>
                  </a:cubicBezTo>
                  <a:cubicBezTo>
                    <a:pt x="2343" y="6233"/>
                    <a:pt x="1831" y="6760"/>
                    <a:pt x="1377" y="7199"/>
                  </a:cubicBezTo>
                  <a:cubicBezTo>
                    <a:pt x="938" y="7639"/>
                    <a:pt x="557" y="7961"/>
                    <a:pt x="294" y="8209"/>
                  </a:cubicBezTo>
                  <a:cubicBezTo>
                    <a:pt x="191" y="8312"/>
                    <a:pt x="74" y="8400"/>
                    <a:pt x="1" y="8473"/>
                  </a:cubicBezTo>
                  <a:cubicBezTo>
                    <a:pt x="74" y="8429"/>
                    <a:pt x="191" y="8327"/>
                    <a:pt x="323" y="8224"/>
                  </a:cubicBezTo>
                  <a:cubicBezTo>
                    <a:pt x="586" y="8005"/>
                    <a:pt x="982" y="7668"/>
                    <a:pt x="1435" y="7229"/>
                  </a:cubicBezTo>
                  <a:cubicBezTo>
                    <a:pt x="1889" y="6789"/>
                    <a:pt x="2416" y="6262"/>
                    <a:pt x="2973" y="5648"/>
                  </a:cubicBezTo>
                  <a:cubicBezTo>
                    <a:pt x="3251" y="5325"/>
                    <a:pt x="3544" y="5003"/>
                    <a:pt x="3836" y="4652"/>
                  </a:cubicBezTo>
                  <a:cubicBezTo>
                    <a:pt x="4129" y="4301"/>
                    <a:pt x="4422" y="3964"/>
                    <a:pt x="4671" y="3539"/>
                  </a:cubicBezTo>
                  <a:cubicBezTo>
                    <a:pt x="4934" y="3115"/>
                    <a:pt x="5110" y="2676"/>
                    <a:pt x="5183" y="2222"/>
                  </a:cubicBezTo>
                  <a:cubicBezTo>
                    <a:pt x="5242" y="1768"/>
                    <a:pt x="5169" y="1300"/>
                    <a:pt x="4964" y="919"/>
                  </a:cubicBezTo>
                  <a:cubicBezTo>
                    <a:pt x="4788" y="553"/>
                    <a:pt x="4495" y="246"/>
                    <a:pt x="4129" y="99"/>
                  </a:cubicBezTo>
                  <a:cubicBezTo>
                    <a:pt x="3963" y="30"/>
                    <a:pt x="3791" y="0"/>
                    <a:pt x="3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3798169" y="2892556"/>
              <a:ext cx="140263" cy="89657"/>
            </a:xfrm>
            <a:custGeom>
              <a:avLst/>
              <a:gdLst/>
              <a:ahLst/>
              <a:cxnLst/>
              <a:rect l="l" t="t" r="r" b="b"/>
              <a:pathLst>
                <a:path w="2270" h="1451" extrusionOk="0">
                  <a:moveTo>
                    <a:pt x="2268" y="0"/>
                  </a:moveTo>
                  <a:cubicBezTo>
                    <a:pt x="2234" y="0"/>
                    <a:pt x="1745" y="332"/>
                    <a:pt x="1157" y="733"/>
                  </a:cubicBezTo>
                  <a:cubicBezTo>
                    <a:pt x="528" y="1128"/>
                    <a:pt x="1" y="1421"/>
                    <a:pt x="15" y="1450"/>
                  </a:cubicBezTo>
                  <a:cubicBezTo>
                    <a:pt x="30" y="1450"/>
                    <a:pt x="162" y="1392"/>
                    <a:pt x="381" y="1275"/>
                  </a:cubicBezTo>
                  <a:cubicBezTo>
                    <a:pt x="601" y="1172"/>
                    <a:pt x="894" y="996"/>
                    <a:pt x="1201" y="806"/>
                  </a:cubicBezTo>
                  <a:cubicBezTo>
                    <a:pt x="1523" y="601"/>
                    <a:pt x="1787" y="396"/>
                    <a:pt x="1977" y="250"/>
                  </a:cubicBezTo>
                  <a:cubicBezTo>
                    <a:pt x="2153" y="103"/>
                    <a:pt x="2270" y="16"/>
                    <a:pt x="2270" y="1"/>
                  </a:cubicBezTo>
                  <a:cubicBezTo>
                    <a:pt x="2270" y="1"/>
                    <a:pt x="2269" y="0"/>
                    <a:pt x="2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3886842" y="2867715"/>
              <a:ext cx="25396" cy="22677"/>
            </a:xfrm>
            <a:custGeom>
              <a:avLst/>
              <a:gdLst/>
              <a:ahLst/>
              <a:cxnLst/>
              <a:rect l="l" t="t" r="r" b="b"/>
              <a:pathLst>
                <a:path w="411" h="367" extrusionOk="0">
                  <a:moveTo>
                    <a:pt x="222" y="49"/>
                  </a:moveTo>
                  <a:cubicBezTo>
                    <a:pt x="226" y="50"/>
                    <a:pt x="230" y="51"/>
                    <a:pt x="235" y="52"/>
                  </a:cubicBezTo>
                  <a:cubicBezTo>
                    <a:pt x="264" y="95"/>
                    <a:pt x="308" y="125"/>
                    <a:pt x="308" y="169"/>
                  </a:cubicBezTo>
                  <a:cubicBezTo>
                    <a:pt x="308" y="198"/>
                    <a:pt x="264" y="242"/>
                    <a:pt x="205" y="257"/>
                  </a:cubicBezTo>
                  <a:cubicBezTo>
                    <a:pt x="147" y="257"/>
                    <a:pt x="118" y="242"/>
                    <a:pt x="103" y="198"/>
                  </a:cubicBezTo>
                  <a:cubicBezTo>
                    <a:pt x="74" y="169"/>
                    <a:pt x="118" y="125"/>
                    <a:pt x="132" y="95"/>
                  </a:cubicBezTo>
                  <a:cubicBezTo>
                    <a:pt x="162" y="66"/>
                    <a:pt x="196" y="55"/>
                    <a:pt x="222" y="49"/>
                  </a:cubicBezTo>
                  <a:close/>
                  <a:moveTo>
                    <a:pt x="187" y="0"/>
                  </a:moveTo>
                  <a:cubicBezTo>
                    <a:pt x="165" y="0"/>
                    <a:pt x="147" y="8"/>
                    <a:pt x="132" y="22"/>
                  </a:cubicBezTo>
                  <a:cubicBezTo>
                    <a:pt x="103" y="37"/>
                    <a:pt x="103" y="52"/>
                    <a:pt x="103" y="52"/>
                  </a:cubicBezTo>
                  <a:cubicBezTo>
                    <a:pt x="59" y="95"/>
                    <a:pt x="0" y="139"/>
                    <a:pt x="30" y="242"/>
                  </a:cubicBezTo>
                  <a:cubicBezTo>
                    <a:pt x="30" y="314"/>
                    <a:pt x="99" y="367"/>
                    <a:pt x="181" y="367"/>
                  </a:cubicBezTo>
                  <a:cubicBezTo>
                    <a:pt x="198" y="367"/>
                    <a:pt x="216" y="364"/>
                    <a:pt x="235" y="359"/>
                  </a:cubicBezTo>
                  <a:cubicBezTo>
                    <a:pt x="322" y="344"/>
                    <a:pt x="410" y="271"/>
                    <a:pt x="396" y="183"/>
                  </a:cubicBezTo>
                  <a:cubicBezTo>
                    <a:pt x="381" y="95"/>
                    <a:pt x="322" y="37"/>
                    <a:pt x="264" y="22"/>
                  </a:cubicBezTo>
                  <a:cubicBezTo>
                    <a:pt x="235" y="8"/>
                    <a:pt x="209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4389770" y="3082567"/>
              <a:ext cx="45292" cy="372717"/>
            </a:xfrm>
            <a:custGeom>
              <a:avLst/>
              <a:gdLst/>
              <a:ahLst/>
              <a:cxnLst/>
              <a:rect l="l" t="t" r="r" b="b"/>
              <a:pathLst>
                <a:path w="733" h="6032" extrusionOk="0">
                  <a:moveTo>
                    <a:pt x="733" y="0"/>
                  </a:moveTo>
                  <a:lnTo>
                    <a:pt x="733" y="0"/>
                  </a:lnTo>
                  <a:cubicBezTo>
                    <a:pt x="733" y="0"/>
                    <a:pt x="704" y="88"/>
                    <a:pt x="674" y="234"/>
                  </a:cubicBezTo>
                  <a:cubicBezTo>
                    <a:pt x="630" y="381"/>
                    <a:pt x="601" y="600"/>
                    <a:pt x="557" y="879"/>
                  </a:cubicBezTo>
                  <a:cubicBezTo>
                    <a:pt x="484" y="1406"/>
                    <a:pt x="382" y="2152"/>
                    <a:pt x="264" y="3001"/>
                  </a:cubicBezTo>
                  <a:cubicBezTo>
                    <a:pt x="177" y="3836"/>
                    <a:pt x="103" y="4597"/>
                    <a:pt x="45" y="5139"/>
                  </a:cubicBezTo>
                  <a:cubicBezTo>
                    <a:pt x="16" y="5417"/>
                    <a:pt x="1" y="5651"/>
                    <a:pt x="1" y="5797"/>
                  </a:cubicBezTo>
                  <a:lnTo>
                    <a:pt x="1" y="6032"/>
                  </a:lnTo>
                  <a:cubicBezTo>
                    <a:pt x="16" y="6032"/>
                    <a:pt x="16" y="5944"/>
                    <a:pt x="30" y="5783"/>
                  </a:cubicBezTo>
                  <a:cubicBezTo>
                    <a:pt x="45" y="5622"/>
                    <a:pt x="74" y="5402"/>
                    <a:pt x="103" y="5139"/>
                  </a:cubicBezTo>
                  <a:cubicBezTo>
                    <a:pt x="177" y="4568"/>
                    <a:pt x="264" y="3821"/>
                    <a:pt x="367" y="3001"/>
                  </a:cubicBezTo>
                  <a:cubicBezTo>
                    <a:pt x="469" y="2182"/>
                    <a:pt x="557" y="1450"/>
                    <a:pt x="630" y="879"/>
                  </a:cubicBezTo>
                  <a:cubicBezTo>
                    <a:pt x="660" y="615"/>
                    <a:pt x="689" y="395"/>
                    <a:pt x="704" y="234"/>
                  </a:cubicBezTo>
                  <a:cubicBezTo>
                    <a:pt x="733" y="88"/>
                    <a:pt x="733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4492037" y="2729177"/>
              <a:ext cx="194515" cy="38928"/>
            </a:xfrm>
            <a:custGeom>
              <a:avLst/>
              <a:gdLst/>
              <a:ahLst/>
              <a:cxnLst/>
              <a:rect l="l" t="t" r="r" b="b"/>
              <a:pathLst>
                <a:path w="3148" h="630" extrusionOk="0">
                  <a:moveTo>
                    <a:pt x="1911" y="0"/>
                  </a:moveTo>
                  <a:cubicBezTo>
                    <a:pt x="1786" y="0"/>
                    <a:pt x="1656" y="7"/>
                    <a:pt x="1523" y="24"/>
                  </a:cubicBezTo>
                  <a:cubicBezTo>
                    <a:pt x="1069" y="83"/>
                    <a:pt x="659" y="215"/>
                    <a:pt x="410" y="347"/>
                  </a:cubicBezTo>
                  <a:cubicBezTo>
                    <a:pt x="264" y="434"/>
                    <a:pt x="176" y="478"/>
                    <a:pt x="103" y="537"/>
                  </a:cubicBezTo>
                  <a:lnTo>
                    <a:pt x="0" y="625"/>
                  </a:lnTo>
                  <a:cubicBezTo>
                    <a:pt x="4" y="628"/>
                    <a:pt x="9" y="630"/>
                    <a:pt x="15" y="630"/>
                  </a:cubicBezTo>
                  <a:cubicBezTo>
                    <a:pt x="65" y="630"/>
                    <a:pt x="207" y="538"/>
                    <a:pt x="439" y="434"/>
                  </a:cubicBezTo>
                  <a:cubicBezTo>
                    <a:pt x="718" y="303"/>
                    <a:pt x="1098" y="171"/>
                    <a:pt x="1537" y="112"/>
                  </a:cubicBezTo>
                  <a:cubicBezTo>
                    <a:pt x="1684" y="98"/>
                    <a:pt x="1827" y="91"/>
                    <a:pt x="1964" y="91"/>
                  </a:cubicBezTo>
                  <a:cubicBezTo>
                    <a:pt x="2237" y="91"/>
                    <a:pt x="2484" y="117"/>
                    <a:pt x="2679" y="156"/>
                  </a:cubicBezTo>
                  <a:cubicBezTo>
                    <a:pt x="2934" y="207"/>
                    <a:pt x="3099" y="247"/>
                    <a:pt x="3139" y="247"/>
                  </a:cubicBezTo>
                  <a:cubicBezTo>
                    <a:pt x="3145" y="247"/>
                    <a:pt x="3148" y="246"/>
                    <a:pt x="3148" y="244"/>
                  </a:cubicBezTo>
                  <a:cubicBezTo>
                    <a:pt x="3148" y="229"/>
                    <a:pt x="3118" y="215"/>
                    <a:pt x="3031" y="185"/>
                  </a:cubicBezTo>
                  <a:cubicBezTo>
                    <a:pt x="2957" y="156"/>
                    <a:pt x="2840" y="112"/>
                    <a:pt x="2694" y="83"/>
                  </a:cubicBezTo>
                  <a:cubicBezTo>
                    <a:pt x="2487" y="42"/>
                    <a:pt x="2214" y="0"/>
                    <a:pt x="1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8"/>
          <p:cNvGrpSpPr/>
          <p:nvPr/>
        </p:nvGrpSpPr>
        <p:grpSpPr>
          <a:xfrm>
            <a:off x="673868" y="1777839"/>
            <a:ext cx="1228158" cy="2732567"/>
            <a:chOff x="727536" y="1777825"/>
            <a:chExt cx="1360539" cy="2732567"/>
          </a:xfrm>
        </p:grpSpPr>
        <p:sp>
          <p:nvSpPr>
            <p:cNvPr id="470" name="Google Shape;470;p28"/>
            <p:cNvSpPr/>
            <p:nvPr/>
          </p:nvSpPr>
          <p:spPr>
            <a:xfrm>
              <a:off x="1890840" y="2861845"/>
              <a:ext cx="197234" cy="123271"/>
            </a:xfrm>
            <a:custGeom>
              <a:avLst/>
              <a:gdLst/>
              <a:ahLst/>
              <a:cxnLst/>
              <a:rect l="l" t="t" r="r" b="b"/>
              <a:pathLst>
                <a:path w="3192" h="1995" extrusionOk="0">
                  <a:moveTo>
                    <a:pt x="1538" y="0"/>
                  </a:moveTo>
                  <a:lnTo>
                    <a:pt x="44" y="527"/>
                  </a:lnTo>
                  <a:cubicBezTo>
                    <a:pt x="44" y="527"/>
                    <a:pt x="0" y="952"/>
                    <a:pt x="44" y="1186"/>
                  </a:cubicBezTo>
                  <a:cubicBezTo>
                    <a:pt x="118" y="1449"/>
                    <a:pt x="776" y="1537"/>
                    <a:pt x="776" y="1537"/>
                  </a:cubicBezTo>
                  <a:cubicBezTo>
                    <a:pt x="776" y="1537"/>
                    <a:pt x="615" y="1611"/>
                    <a:pt x="557" y="1889"/>
                  </a:cubicBezTo>
                  <a:cubicBezTo>
                    <a:pt x="546" y="1964"/>
                    <a:pt x="583" y="1994"/>
                    <a:pt x="651" y="1994"/>
                  </a:cubicBezTo>
                  <a:cubicBezTo>
                    <a:pt x="850" y="1994"/>
                    <a:pt x="1309" y="1733"/>
                    <a:pt x="1582" y="1537"/>
                  </a:cubicBezTo>
                  <a:cubicBezTo>
                    <a:pt x="1977" y="1303"/>
                    <a:pt x="1991" y="732"/>
                    <a:pt x="1991" y="732"/>
                  </a:cubicBezTo>
                  <a:cubicBezTo>
                    <a:pt x="1991" y="732"/>
                    <a:pt x="2701" y="1326"/>
                    <a:pt x="2957" y="1326"/>
                  </a:cubicBezTo>
                  <a:cubicBezTo>
                    <a:pt x="2974" y="1326"/>
                    <a:pt x="2989" y="1323"/>
                    <a:pt x="3002" y="1318"/>
                  </a:cubicBezTo>
                  <a:cubicBezTo>
                    <a:pt x="3192" y="1230"/>
                    <a:pt x="1977" y="88"/>
                    <a:pt x="1977" y="88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1249497" y="2814327"/>
              <a:ext cx="266871" cy="203351"/>
            </a:xfrm>
            <a:custGeom>
              <a:avLst/>
              <a:gdLst/>
              <a:ahLst/>
              <a:cxnLst/>
              <a:rect l="l" t="t" r="r" b="b"/>
              <a:pathLst>
                <a:path w="4319" h="3291" extrusionOk="0">
                  <a:moveTo>
                    <a:pt x="3153" y="0"/>
                  </a:moveTo>
                  <a:cubicBezTo>
                    <a:pt x="2756" y="0"/>
                    <a:pt x="1318" y="389"/>
                    <a:pt x="1318" y="389"/>
                  </a:cubicBezTo>
                  <a:cubicBezTo>
                    <a:pt x="1318" y="389"/>
                    <a:pt x="0" y="2863"/>
                    <a:pt x="512" y="3009"/>
                  </a:cubicBezTo>
                  <a:cubicBezTo>
                    <a:pt x="512" y="3009"/>
                    <a:pt x="2089" y="3291"/>
                    <a:pt x="2625" y="3291"/>
                  </a:cubicBezTo>
                  <a:cubicBezTo>
                    <a:pt x="2700" y="3291"/>
                    <a:pt x="2755" y="3285"/>
                    <a:pt x="2782" y="3273"/>
                  </a:cubicBezTo>
                  <a:cubicBezTo>
                    <a:pt x="3001" y="3185"/>
                    <a:pt x="2138" y="2731"/>
                    <a:pt x="2137" y="2731"/>
                  </a:cubicBezTo>
                  <a:lnTo>
                    <a:pt x="2137" y="2731"/>
                  </a:lnTo>
                  <a:cubicBezTo>
                    <a:pt x="2138" y="2731"/>
                    <a:pt x="2840" y="2980"/>
                    <a:pt x="3159" y="2980"/>
                  </a:cubicBezTo>
                  <a:cubicBezTo>
                    <a:pt x="3202" y="2980"/>
                    <a:pt x="3238" y="2976"/>
                    <a:pt x="3265" y="2965"/>
                  </a:cubicBezTo>
                  <a:cubicBezTo>
                    <a:pt x="3484" y="2877"/>
                    <a:pt x="2299" y="2145"/>
                    <a:pt x="2298" y="2145"/>
                  </a:cubicBezTo>
                  <a:lnTo>
                    <a:pt x="2298" y="2145"/>
                  </a:lnTo>
                  <a:cubicBezTo>
                    <a:pt x="2299" y="2145"/>
                    <a:pt x="3142" y="2603"/>
                    <a:pt x="3508" y="2603"/>
                  </a:cubicBezTo>
                  <a:cubicBezTo>
                    <a:pt x="3581" y="2603"/>
                    <a:pt x="3636" y="2584"/>
                    <a:pt x="3660" y="2541"/>
                  </a:cubicBezTo>
                  <a:cubicBezTo>
                    <a:pt x="3806" y="2277"/>
                    <a:pt x="2504" y="1472"/>
                    <a:pt x="2503" y="1472"/>
                  </a:cubicBezTo>
                  <a:lnTo>
                    <a:pt x="2503" y="1472"/>
                  </a:lnTo>
                  <a:cubicBezTo>
                    <a:pt x="2504" y="1472"/>
                    <a:pt x="3513" y="1998"/>
                    <a:pt x="3945" y="1998"/>
                  </a:cubicBezTo>
                  <a:cubicBezTo>
                    <a:pt x="4023" y="1998"/>
                    <a:pt x="4082" y="1981"/>
                    <a:pt x="4114" y="1940"/>
                  </a:cubicBezTo>
                  <a:cubicBezTo>
                    <a:pt x="4319" y="1691"/>
                    <a:pt x="2445" y="740"/>
                    <a:pt x="2445" y="740"/>
                  </a:cubicBezTo>
                  <a:cubicBezTo>
                    <a:pt x="3074" y="608"/>
                    <a:pt x="3352" y="154"/>
                    <a:pt x="3250" y="23"/>
                  </a:cubicBezTo>
                  <a:cubicBezTo>
                    <a:pt x="3240" y="7"/>
                    <a:pt x="3205" y="0"/>
                    <a:pt x="3153" y="0"/>
                  </a:cubicBezTo>
                  <a:close/>
                </a:path>
              </a:pathLst>
            </a:custGeom>
            <a:solidFill>
              <a:srgbClr val="BA6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727536" y="2241266"/>
              <a:ext cx="603379" cy="761685"/>
            </a:xfrm>
            <a:custGeom>
              <a:avLst/>
              <a:gdLst/>
              <a:ahLst/>
              <a:cxnLst/>
              <a:rect l="l" t="t" r="r" b="b"/>
              <a:pathLst>
                <a:path w="9765" h="12327" extrusionOk="0">
                  <a:moveTo>
                    <a:pt x="6002" y="0"/>
                  </a:moveTo>
                  <a:cubicBezTo>
                    <a:pt x="6002" y="0"/>
                    <a:pt x="4011" y="1757"/>
                    <a:pt x="2006" y="5256"/>
                  </a:cubicBezTo>
                  <a:cubicBezTo>
                    <a:pt x="0" y="8726"/>
                    <a:pt x="3426" y="10190"/>
                    <a:pt x="4348" y="10556"/>
                  </a:cubicBezTo>
                  <a:cubicBezTo>
                    <a:pt x="5256" y="10922"/>
                    <a:pt x="8945" y="12327"/>
                    <a:pt x="8945" y="12327"/>
                  </a:cubicBezTo>
                  <a:lnTo>
                    <a:pt x="9765" y="9677"/>
                  </a:lnTo>
                  <a:cubicBezTo>
                    <a:pt x="9765" y="9677"/>
                    <a:pt x="7510" y="8799"/>
                    <a:pt x="5226" y="7540"/>
                  </a:cubicBezTo>
                  <a:cubicBezTo>
                    <a:pt x="4187" y="6954"/>
                    <a:pt x="7861" y="2694"/>
                    <a:pt x="7861" y="2694"/>
                  </a:cubicBezTo>
                  <a:lnTo>
                    <a:pt x="6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026920" y="1965364"/>
              <a:ext cx="323347" cy="346086"/>
            </a:xfrm>
            <a:custGeom>
              <a:avLst/>
              <a:gdLst/>
              <a:ahLst/>
              <a:cxnLst/>
              <a:rect l="l" t="t" r="r" b="b"/>
              <a:pathLst>
                <a:path w="5233" h="5601" extrusionOk="0">
                  <a:moveTo>
                    <a:pt x="3690" y="0"/>
                  </a:moveTo>
                  <a:lnTo>
                    <a:pt x="3675" y="74"/>
                  </a:lnTo>
                  <a:cubicBezTo>
                    <a:pt x="3713" y="98"/>
                    <a:pt x="3750" y="123"/>
                    <a:pt x="3786" y="149"/>
                  </a:cubicBezTo>
                  <a:lnTo>
                    <a:pt x="3786" y="149"/>
                  </a:lnTo>
                  <a:cubicBezTo>
                    <a:pt x="3767" y="93"/>
                    <a:pt x="3736" y="43"/>
                    <a:pt x="3690" y="0"/>
                  </a:cubicBezTo>
                  <a:close/>
                  <a:moveTo>
                    <a:pt x="3786" y="149"/>
                  </a:moveTo>
                  <a:cubicBezTo>
                    <a:pt x="3844" y="323"/>
                    <a:pt x="3776" y="540"/>
                    <a:pt x="3631" y="674"/>
                  </a:cubicBezTo>
                  <a:cubicBezTo>
                    <a:pt x="3456" y="864"/>
                    <a:pt x="3192" y="908"/>
                    <a:pt x="2943" y="937"/>
                  </a:cubicBezTo>
                  <a:cubicBezTo>
                    <a:pt x="2680" y="952"/>
                    <a:pt x="2446" y="937"/>
                    <a:pt x="2197" y="1011"/>
                  </a:cubicBezTo>
                  <a:cubicBezTo>
                    <a:pt x="1494" y="1186"/>
                    <a:pt x="1055" y="2050"/>
                    <a:pt x="1348" y="2709"/>
                  </a:cubicBezTo>
                  <a:cubicBezTo>
                    <a:pt x="1307" y="2704"/>
                    <a:pt x="1266" y="2701"/>
                    <a:pt x="1226" y="2701"/>
                  </a:cubicBezTo>
                  <a:cubicBezTo>
                    <a:pt x="689" y="2701"/>
                    <a:pt x="212" y="3144"/>
                    <a:pt x="103" y="3675"/>
                  </a:cubicBezTo>
                  <a:cubicBezTo>
                    <a:pt x="1" y="4246"/>
                    <a:pt x="264" y="4846"/>
                    <a:pt x="747" y="5197"/>
                  </a:cubicBezTo>
                  <a:cubicBezTo>
                    <a:pt x="1110" y="5479"/>
                    <a:pt x="1586" y="5600"/>
                    <a:pt x="2046" y="5600"/>
                  </a:cubicBezTo>
                  <a:cubicBezTo>
                    <a:pt x="2162" y="5600"/>
                    <a:pt x="2276" y="5593"/>
                    <a:pt x="2387" y="5578"/>
                  </a:cubicBezTo>
                  <a:cubicBezTo>
                    <a:pt x="3617" y="5432"/>
                    <a:pt x="4700" y="4465"/>
                    <a:pt x="4978" y="3265"/>
                  </a:cubicBezTo>
                  <a:cubicBezTo>
                    <a:pt x="5232" y="2123"/>
                    <a:pt x="4739" y="831"/>
                    <a:pt x="3786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264450" y="1777825"/>
              <a:ext cx="459100" cy="470407"/>
            </a:xfrm>
            <a:custGeom>
              <a:avLst/>
              <a:gdLst/>
              <a:ahLst/>
              <a:cxnLst/>
              <a:rect l="l" t="t" r="r" b="b"/>
              <a:pathLst>
                <a:path w="7430" h="7613" extrusionOk="0">
                  <a:moveTo>
                    <a:pt x="3802" y="1"/>
                  </a:moveTo>
                  <a:cubicBezTo>
                    <a:pt x="3298" y="1"/>
                    <a:pt x="2797" y="123"/>
                    <a:pt x="2320" y="269"/>
                  </a:cubicBezTo>
                  <a:cubicBezTo>
                    <a:pt x="2148" y="322"/>
                    <a:pt x="1960" y="384"/>
                    <a:pt x="1774" y="384"/>
                  </a:cubicBezTo>
                  <a:cubicBezTo>
                    <a:pt x="1707" y="384"/>
                    <a:pt x="1640" y="376"/>
                    <a:pt x="1573" y="356"/>
                  </a:cubicBezTo>
                  <a:cubicBezTo>
                    <a:pt x="1442" y="342"/>
                    <a:pt x="1324" y="269"/>
                    <a:pt x="1222" y="225"/>
                  </a:cubicBezTo>
                  <a:cubicBezTo>
                    <a:pt x="1169" y="211"/>
                    <a:pt x="1115" y="204"/>
                    <a:pt x="1062" y="204"/>
                  </a:cubicBezTo>
                  <a:cubicBezTo>
                    <a:pt x="782" y="204"/>
                    <a:pt x="516" y="388"/>
                    <a:pt x="344" y="635"/>
                  </a:cubicBezTo>
                  <a:cubicBezTo>
                    <a:pt x="0" y="1135"/>
                    <a:pt x="48" y="1859"/>
                    <a:pt x="460" y="2302"/>
                  </a:cubicBezTo>
                  <a:lnTo>
                    <a:pt x="460" y="2302"/>
                  </a:lnTo>
                  <a:cubicBezTo>
                    <a:pt x="766" y="2933"/>
                    <a:pt x="724" y="3672"/>
                    <a:pt x="724" y="4382"/>
                  </a:cubicBezTo>
                  <a:cubicBezTo>
                    <a:pt x="724" y="5114"/>
                    <a:pt x="768" y="5905"/>
                    <a:pt x="1178" y="6490"/>
                  </a:cubicBezTo>
                  <a:cubicBezTo>
                    <a:pt x="1471" y="6915"/>
                    <a:pt x="1939" y="7178"/>
                    <a:pt x="2422" y="7354"/>
                  </a:cubicBezTo>
                  <a:cubicBezTo>
                    <a:pt x="2920" y="7515"/>
                    <a:pt x="3433" y="7544"/>
                    <a:pt x="3945" y="7588"/>
                  </a:cubicBezTo>
                  <a:cubicBezTo>
                    <a:pt x="4145" y="7603"/>
                    <a:pt x="4347" y="7613"/>
                    <a:pt x="4548" y="7613"/>
                  </a:cubicBezTo>
                  <a:cubicBezTo>
                    <a:pt x="4952" y="7613"/>
                    <a:pt x="5355" y="7574"/>
                    <a:pt x="5746" y="7457"/>
                  </a:cubicBezTo>
                  <a:cubicBezTo>
                    <a:pt x="6331" y="7310"/>
                    <a:pt x="6873" y="6944"/>
                    <a:pt x="7151" y="6417"/>
                  </a:cubicBezTo>
                  <a:cubicBezTo>
                    <a:pt x="7429" y="5861"/>
                    <a:pt x="7341" y="5158"/>
                    <a:pt x="6902" y="4748"/>
                  </a:cubicBezTo>
                  <a:cubicBezTo>
                    <a:pt x="6609" y="4470"/>
                    <a:pt x="6199" y="4382"/>
                    <a:pt x="5833" y="4221"/>
                  </a:cubicBezTo>
                  <a:cubicBezTo>
                    <a:pt x="5467" y="4060"/>
                    <a:pt x="5101" y="3753"/>
                    <a:pt x="5101" y="3343"/>
                  </a:cubicBezTo>
                  <a:cubicBezTo>
                    <a:pt x="5101" y="2918"/>
                    <a:pt x="5497" y="2611"/>
                    <a:pt x="5702" y="2230"/>
                  </a:cubicBezTo>
                  <a:cubicBezTo>
                    <a:pt x="5965" y="1732"/>
                    <a:pt x="5804" y="1088"/>
                    <a:pt x="5438" y="678"/>
                  </a:cubicBezTo>
                  <a:cubicBezTo>
                    <a:pt x="5072" y="269"/>
                    <a:pt x="4516" y="49"/>
                    <a:pt x="3960" y="5"/>
                  </a:cubicBezTo>
                  <a:cubicBezTo>
                    <a:pt x="3907" y="2"/>
                    <a:pt x="3854" y="1"/>
                    <a:pt x="3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1052255" y="2162914"/>
              <a:ext cx="598004" cy="839417"/>
            </a:xfrm>
            <a:custGeom>
              <a:avLst/>
              <a:gdLst/>
              <a:ahLst/>
              <a:cxnLst/>
              <a:rect l="l" t="t" r="r" b="b"/>
              <a:pathLst>
                <a:path w="9678" h="13585" extrusionOk="0">
                  <a:moveTo>
                    <a:pt x="5478" y="0"/>
                  </a:moveTo>
                  <a:cubicBezTo>
                    <a:pt x="4158" y="0"/>
                    <a:pt x="2567" y="129"/>
                    <a:pt x="1713" y="610"/>
                  </a:cubicBezTo>
                  <a:cubicBezTo>
                    <a:pt x="1713" y="610"/>
                    <a:pt x="264" y="1225"/>
                    <a:pt x="1" y="2088"/>
                  </a:cubicBezTo>
                  <a:lnTo>
                    <a:pt x="2826" y="8222"/>
                  </a:lnTo>
                  <a:lnTo>
                    <a:pt x="689" y="13009"/>
                  </a:lnTo>
                  <a:cubicBezTo>
                    <a:pt x="689" y="13009"/>
                    <a:pt x="3730" y="13584"/>
                    <a:pt x="6387" y="13584"/>
                  </a:cubicBezTo>
                  <a:cubicBezTo>
                    <a:pt x="7730" y="13584"/>
                    <a:pt x="8974" y="13437"/>
                    <a:pt x="9677" y="12995"/>
                  </a:cubicBezTo>
                  <a:lnTo>
                    <a:pt x="8038" y="7856"/>
                  </a:lnTo>
                  <a:cubicBezTo>
                    <a:pt x="9556" y="4662"/>
                    <a:pt x="8327" y="179"/>
                    <a:pt x="7794" y="179"/>
                  </a:cubicBezTo>
                  <a:cubicBezTo>
                    <a:pt x="7782" y="179"/>
                    <a:pt x="7771" y="181"/>
                    <a:pt x="7760" y="185"/>
                  </a:cubicBezTo>
                  <a:cubicBezTo>
                    <a:pt x="7754" y="186"/>
                    <a:pt x="7749" y="187"/>
                    <a:pt x="7744" y="187"/>
                  </a:cubicBezTo>
                  <a:cubicBezTo>
                    <a:pt x="7690" y="187"/>
                    <a:pt x="7637" y="127"/>
                    <a:pt x="7584" y="127"/>
                  </a:cubicBezTo>
                  <a:cubicBezTo>
                    <a:pt x="7343" y="76"/>
                    <a:pt x="6490" y="0"/>
                    <a:pt x="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1237694" y="2162420"/>
              <a:ext cx="194577" cy="387362"/>
            </a:xfrm>
            <a:custGeom>
              <a:avLst/>
              <a:gdLst/>
              <a:ahLst/>
              <a:cxnLst/>
              <a:rect l="l" t="t" r="r" b="b"/>
              <a:pathLst>
                <a:path w="3149" h="6269" extrusionOk="0">
                  <a:moveTo>
                    <a:pt x="2206" y="0"/>
                  </a:moveTo>
                  <a:cubicBezTo>
                    <a:pt x="1444" y="0"/>
                    <a:pt x="431" y="36"/>
                    <a:pt x="1" y="208"/>
                  </a:cubicBezTo>
                  <a:lnTo>
                    <a:pt x="3148" y="6269"/>
                  </a:lnTo>
                  <a:lnTo>
                    <a:pt x="3148" y="17"/>
                  </a:lnTo>
                  <a:cubicBezTo>
                    <a:pt x="3148" y="17"/>
                    <a:pt x="2739" y="0"/>
                    <a:pt x="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873180" y="2878096"/>
              <a:ext cx="742716" cy="1570393"/>
            </a:xfrm>
            <a:custGeom>
              <a:avLst/>
              <a:gdLst/>
              <a:ahLst/>
              <a:cxnLst/>
              <a:rect l="l" t="t" r="r" b="b"/>
              <a:pathLst>
                <a:path w="12020" h="25415" extrusionOk="0">
                  <a:moveTo>
                    <a:pt x="12019" y="1"/>
                  </a:moveTo>
                  <a:lnTo>
                    <a:pt x="8154" y="718"/>
                  </a:lnTo>
                  <a:cubicBezTo>
                    <a:pt x="5973" y="10658"/>
                    <a:pt x="0" y="23380"/>
                    <a:pt x="0" y="23380"/>
                  </a:cubicBezTo>
                  <a:lnTo>
                    <a:pt x="3309" y="25415"/>
                  </a:lnTo>
                  <a:cubicBezTo>
                    <a:pt x="11009" y="10205"/>
                    <a:pt x="12019" y="1"/>
                    <a:pt x="12019" y="1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110155" y="2858199"/>
              <a:ext cx="789738" cy="1628290"/>
            </a:xfrm>
            <a:custGeom>
              <a:avLst/>
              <a:gdLst/>
              <a:ahLst/>
              <a:cxnLst/>
              <a:rect l="l" t="t" r="r" b="b"/>
              <a:pathLst>
                <a:path w="12781" h="26352" extrusionOk="0">
                  <a:moveTo>
                    <a:pt x="5168" y="1"/>
                  </a:moveTo>
                  <a:lnTo>
                    <a:pt x="1" y="1743"/>
                  </a:lnTo>
                  <a:cubicBezTo>
                    <a:pt x="1" y="1743"/>
                    <a:pt x="2855" y="15006"/>
                    <a:pt x="9794" y="26352"/>
                  </a:cubicBezTo>
                  <a:lnTo>
                    <a:pt x="12781" y="24741"/>
                  </a:lnTo>
                  <a:cubicBezTo>
                    <a:pt x="12781" y="24741"/>
                    <a:pt x="4905" y="8243"/>
                    <a:pt x="5168" y="1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1235902" y="1833253"/>
              <a:ext cx="311236" cy="393170"/>
            </a:xfrm>
            <a:custGeom>
              <a:avLst/>
              <a:gdLst/>
              <a:ahLst/>
              <a:cxnLst/>
              <a:rect l="l" t="t" r="r" b="b"/>
              <a:pathLst>
                <a:path w="5037" h="6363" extrusionOk="0">
                  <a:moveTo>
                    <a:pt x="2619" y="0"/>
                  </a:moveTo>
                  <a:cubicBezTo>
                    <a:pt x="1389" y="0"/>
                    <a:pt x="1333" y="587"/>
                    <a:pt x="1333" y="587"/>
                  </a:cubicBezTo>
                  <a:lnTo>
                    <a:pt x="1333" y="1582"/>
                  </a:lnTo>
                  <a:cubicBezTo>
                    <a:pt x="1333" y="1582"/>
                    <a:pt x="999" y="1350"/>
                    <a:pt x="682" y="1350"/>
                  </a:cubicBezTo>
                  <a:cubicBezTo>
                    <a:pt x="447" y="1350"/>
                    <a:pt x="222" y="1477"/>
                    <a:pt x="147" y="1919"/>
                  </a:cubicBezTo>
                  <a:cubicBezTo>
                    <a:pt x="0" y="2724"/>
                    <a:pt x="791" y="2885"/>
                    <a:pt x="791" y="2885"/>
                  </a:cubicBezTo>
                  <a:lnTo>
                    <a:pt x="601" y="5242"/>
                  </a:lnTo>
                  <a:cubicBezTo>
                    <a:pt x="586" y="5564"/>
                    <a:pt x="674" y="5871"/>
                    <a:pt x="893" y="6091"/>
                  </a:cubicBezTo>
                  <a:cubicBezTo>
                    <a:pt x="1098" y="6290"/>
                    <a:pt x="1332" y="6362"/>
                    <a:pt x="1565" y="6362"/>
                  </a:cubicBezTo>
                  <a:cubicBezTo>
                    <a:pt x="1915" y="6362"/>
                    <a:pt x="2260" y="6197"/>
                    <a:pt x="2489" y="6047"/>
                  </a:cubicBezTo>
                  <a:cubicBezTo>
                    <a:pt x="2665" y="5930"/>
                    <a:pt x="2782" y="5740"/>
                    <a:pt x="2782" y="5520"/>
                  </a:cubicBezTo>
                  <a:lnTo>
                    <a:pt x="2782" y="4905"/>
                  </a:lnTo>
                  <a:lnTo>
                    <a:pt x="3646" y="4905"/>
                  </a:lnTo>
                  <a:cubicBezTo>
                    <a:pt x="5036" y="4832"/>
                    <a:pt x="4788" y="382"/>
                    <a:pt x="4788" y="382"/>
                  </a:cubicBezTo>
                  <a:cubicBezTo>
                    <a:pt x="4788" y="43"/>
                    <a:pt x="4135" y="30"/>
                    <a:pt x="4038" y="30"/>
                  </a:cubicBezTo>
                  <a:cubicBezTo>
                    <a:pt x="4030" y="30"/>
                    <a:pt x="4026" y="30"/>
                    <a:pt x="4026" y="30"/>
                  </a:cubicBezTo>
                  <a:lnTo>
                    <a:pt x="2709" y="1"/>
                  </a:lnTo>
                  <a:cubicBezTo>
                    <a:pt x="2678" y="0"/>
                    <a:pt x="2648" y="0"/>
                    <a:pt x="2619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467500" y="1960853"/>
              <a:ext cx="16313" cy="81439"/>
            </a:xfrm>
            <a:custGeom>
              <a:avLst/>
              <a:gdLst/>
              <a:ahLst/>
              <a:cxnLst/>
              <a:rect l="l" t="t" r="r" b="b"/>
              <a:pathLst>
                <a:path w="264" h="1318" extrusionOk="0">
                  <a:moveTo>
                    <a:pt x="205" y="0"/>
                  </a:moveTo>
                  <a:cubicBezTo>
                    <a:pt x="190" y="0"/>
                    <a:pt x="161" y="322"/>
                    <a:pt x="161" y="732"/>
                  </a:cubicBezTo>
                  <a:cubicBezTo>
                    <a:pt x="161" y="908"/>
                    <a:pt x="205" y="1113"/>
                    <a:pt x="147" y="1201"/>
                  </a:cubicBezTo>
                  <a:cubicBezTo>
                    <a:pt x="132" y="1245"/>
                    <a:pt x="88" y="1274"/>
                    <a:pt x="59" y="1274"/>
                  </a:cubicBezTo>
                  <a:cubicBezTo>
                    <a:pt x="15" y="1288"/>
                    <a:pt x="0" y="1288"/>
                    <a:pt x="0" y="1288"/>
                  </a:cubicBezTo>
                  <a:cubicBezTo>
                    <a:pt x="0" y="1288"/>
                    <a:pt x="15" y="1318"/>
                    <a:pt x="59" y="1318"/>
                  </a:cubicBezTo>
                  <a:cubicBezTo>
                    <a:pt x="88" y="1318"/>
                    <a:pt x="147" y="1274"/>
                    <a:pt x="205" y="1215"/>
                  </a:cubicBezTo>
                  <a:cubicBezTo>
                    <a:pt x="234" y="1171"/>
                    <a:pt x="264" y="1084"/>
                    <a:pt x="264" y="981"/>
                  </a:cubicBezTo>
                  <a:lnTo>
                    <a:pt x="264" y="718"/>
                  </a:lnTo>
                  <a:cubicBezTo>
                    <a:pt x="264" y="322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1418623" y="1962645"/>
              <a:ext cx="6426" cy="20885"/>
            </a:xfrm>
            <a:custGeom>
              <a:avLst/>
              <a:gdLst/>
              <a:ahLst/>
              <a:cxnLst/>
              <a:rect l="l" t="t" r="r" b="b"/>
              <a:pathLst>
                <a:path w="104" h="338" extrusionOk="0">
                  <a:moveTo>
                    <a:pt x="45" y="0"/>
                  </a:moveTo>
                  <a:cubicBezTo>
                    <a:pt x="30" y="0"/>
                    <a:pt x="1" y="103"/>
                    <a:pt x="1" y="176"/>
                  </a:cubicBezTo>
                  <a:cubicBezTo>
                    <a:pt x="1" y="264"/>
                    <a:pt x="45" y="337"/>
                    <a:pt x="59" y="337"/>
                  </a:cubicBezTo>
                  <a:cubicBezTo>
                    <a:pt x="74" y="337"/>
                    <a:pt x="103" y="264"/>
                    <a:pt x="103" y="176"/>
                  </a:cubicBezTo>
                  <a:cubicBezTo>
                    <a:pt x="103" y="74"/>
                    <a:pt x="5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1507295" y="1961719"/>
              <a:ext cx="6364" cy="20885"/>
            </a:xfrm>
            <a:custGeom>
              <a:avLst/>
              <a:gdLst/>
              <a:ahLst/>
              <a:cxnLst/>
              <a:rect l="l" t="t" r="r" b="b"/>
              <a:pathLst>
                <a:path w="103" h="338" extrusionOk="0">
                  <a:moveTo>
                    <a:pt x="59" y="1"/>
                  </a:moveTo>
                  <a:cubicBezTo>
                    <a:pt x="15" y="1"/>
                    <a:pt x="0" y="74"/>
                    <a:pt x="15" y="162"/>
                  </a:cubicBezTo>
                  <a:cubicBezTo>
                    <a:pt x="15" y="264"/>
                    <a:pt x="59" y="338"/>
                    <a:pt x="74" y="338"/>
                  </a:cubicBezTo>
                  <a:cubicBezTo>
                    <a:pt x="88" y="338"/>
                    <a:pt x="103" y="264"/>
                    <a:pt x="103" y="162"/>
                  </a:cubicBezTo>
                  <a:cubicBezTo>
                    <a:pt x="103" y="74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1361650" y="2105571"/>
              <a:ext cx="48011" cy="86012"/>
            </a:xfrm>
            <a:custGeom>
              <a:avLst/>
              <a:gdLst/>
              <a:ahLst/>
              <a:cxnLst/>
              <a:rect l="l" t="t" r="r" b="b"/>
              <a:pathLst>
                <a:path w="777" h="1392" extrusionOk="0">
                  <a:moveTo>
                    <a:pt x="15" y="1"/>
                  </a:moveTo>
                  <a:lnTo>
                    <a:pt x="15" y="1"/>
                  </a:lnTo>
                  <a:cubicBezTo>
                    <a:pt x="0" y="235"/>
                    <a:pt x="0" y="498"/>
                    <a:pt x="74" y="733"/>
                  </a:cubicBezTo>
                  <a:cubicBezTo>
                    <a:pt x="147" y="967"/>
                    <a:pt x="293" y="1186"/>
                    <a:pt x="513" y="1303"/>
                  </a:cubicBezTo>
                  <a:cubicBezTo>
                    <a:pt x="586" y="1333"/>
                    <a:pt x="703" y="1391"/>
                    <a:pt x="703" y="1391"/>
                  </a:cubicBezTo>
                  <a:cubicBezTo>
                    <a:pt x="703" y="1377"/>
                    <a:pt x="747" y="1230"/>
                    <a:pt x="747" y="1201"/>
                  </a:cubicBezTo>
                  <a:cubicBezTo>
                    <a:pt x="776" y="967"/>
                    <a:pt x="776" y="762"/>
                    <a:pt x="747" y="469"/>
                  </a:cubicBezTo>
                  <a:cubicBezTo>
                    <a:pt x="454" y="396"/>
                    <a:pt x="191" y="220"/>
                    <a:pt x="15" y="1"/>
                  </a:cubicBezTo>
                  <a:close/>
                </a:path>
              </a:pathLst>
            </a:custGeom>
            <a:solidFill>
              <a:srgbClr val="BA6136">
                <a:alpha val="25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1272113" y="1940956"/>
              <a:ext cx="40720" cy="55240"/>
            </a:xfrm>
            <a:custGeom>
              <a:avLst/>
              <a:gdLst/>
              <a:ahLst/>
              <a:cxnLst/>
              <a:rect l="l" t="t" r="r" b="b"/>
              <a:pathLst>
                <a:path w="659" h="894" extrusionOk="0">
                  <a:moveTo>
                    <a:pt x="73" y="0"/>
                  </a:moveTo>
                  <a:cubicBezTo>
                    <a:pt x="73" y="29"/>
                    <a:pt x="132" y="44"/>
                    <a:pt x="220" y="103"/>
                  </a:cubicBezTo>
                  <a:cubicBezTo>
                    <a:pt x="276" y="140"/>
                    <a:pt x="337" y="189"/>
                    <a:pt x="397" y="261"/>
                  </a:cubicBezTo>
                  <a:lnTo>
                    <a:pt x="397" y="261"/>
                  </a:lnTo>
                  <a:cubicBezTo>
                    <a:pt x="383" y="256"/>
                    <a:pt x="368" y="252"/>
                    <a:pt x="351" y="249"/>
                  </a:cubicBezTo>
                  <a:cubicBezTo>
                    <a:pt x="332" y="245"/>
                    <a:pt x="312" y="243"/>
                    <a:pt x="293" y="243"/>
                  </a:cubicBezTo>
                  <a:cubicBezTo>
                    <a:pt x="240" y="243"/>
                    <a:pt x="189" y="257"/>
                    <a:pt x="146" y="278"/>
                  </a:cubicBezTo>
                  <a:cubicBezTo>
                    <a:pt x="88" y="322"/>
                    <a:pt x="59" y="381"/>
                    <a:pt x="29" y="425"/>
                  </a:cubicBezTo>
                  <a:cubicBezTo>
                    <a:pt x="0" y="542"/>
                    <a:pt x="29" y="644"/>
                    <a:pt x="88" y="717"/>
                  </a:cubicBezTo>
                  <a:cubicBezTo>
                    <a:pt x="176" y="864"/>
                    <a:pt x="293" y="893"/>
                    <a:pt x="293" y="893"/>
                  </a:cubicBezTo>
                  <a:cubicBezTo>
                    <a:pt x="307" y="864"/>
                    <a:pt x="220" y="820"/>
                    <a:pt x="146" y="703"/>
                  </a:cubicBezTo>
                  <a:cubicBezTo>
                    <a:pt x="103" y="630"/>
                    <a:pt x="88" y="556"/>
                    <a:pt x="132" y="469"/>
                  </a:cubicBezTo>
                  <a:cubicBezTo>
                    <a:pt x="145" y="379"/>
                    <a:pt x="213" y="334"/>
                    <a:pt x="289" y="334"/>
                  </a:cubicBezTo>
                  <a:cubicBezTo>
                    <a:pt x="300" y="334"/>
                    <a:pt x="311" y="335"/>
                    <a:pt x="322" y="337"/>
                  </a:cubicBezTo>
                  <a:cubicBezTo>
                    <a:pt x="395" y="351"/>
                    <a:pt x="454" y="395"/>
                    <a:pt x="512" y="425"/>
                  </a:cubicBezTo>
                  <a:lnTo>
                    <a:pt x="659" y="513"/>
                  </a:lnTo>
                  <a:lnTo>
                    <a:pt x="586" y="366"/>
                  </a:lnTo>
                  <a:cubicBezTo>
                    <a:pt x="498" y="190"/>
                    <a:pt x="366" y="103"/>
                    <a:pt x="249" y="44"/>
                  </a:cubicBezTo>
                  <a:cubicBezTo>
                    <a:pt x="146" y="0"/>
                    <a:pt x="73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1426779" y="2036796"/>
              <a:ext cx="48011" cy="38372"/>
            </a:xfrm>
            <a:custGeom>
              <a:avLst/>
              <a:gdLst/>
              <a:ahLst/>
              <a:cxnLst/>
              <a:rect l="l" t="t" r="r" b="b"/>
              <a:pathLst>
                <a:path w="777" h="621" extrusionOk="0">
                  <a:moveTo>
                    <a:pt x="44" y="1"/>
                  </a:moveTo>
                  <a:cubicBezTo>
                    <a:pt x="15" y="1"/>
                    <a:pt x="0" y="45"/>
                    <a:pt x="15" y="162"/>
                  </a:cubicBezTo>
                  <a:cubicBezTo>
                    <a:pt x="44" y="264"/>
                    <a:pt x="118" y="411"/>
                    <a:pt x="235" y="513"/>
                  </a:cubicBezTo>
                  <a:cubicBezTo>
                    <a:pt x="339" y="595"/>
                    <a:pt x="453" y="621"/>
                    <a:pt x="554" y="621"/>
                  </a:cubicBezTo>
                  <a:cubicBezTo>
                    <a:pt x="580" y="621"/>
                    <a:pt x="606" y="619"/>
                    <a:pt x="630" y="616"/>
                  </a:cubicBezTo>
                  <a:cubicBezTo>
                    <a:pt x="718" y="616"/>
                    <a:pt x="776" y="572"/>
                    <a:pt x="776" y="557"/>
                  </a:cubicBezTo>
                  <a:cubicBezTo>
                    <a:pt x="776" y="550"/>
                    <a:pt x="762" y="550"/>
                    <a:pt x="734" y="550"/>
                  </a:cubicBezTo>
                  <a:cubicBezTo>
                    <a:pt x="707" y="550"/>
                    <a:pt x="666" y="550"/>
                    <a:pt x="615" y="543"/>
                  </a:cubicBezTo>
                  <a:cubicBezTo>
                    <a:pt x="527" y="543"/>
                    <a:pt x="396" y="513"/>
                    <a:pt x="293" y="425"/>
                  </a:cubicBezTo>
                  <a:cubicBezTo>
                    <a:pt x="191" y="338"/>
                    <a:pt x="132" y="235"/>
                    <a:pt x="88" y="147"/>
                  </a:cubicBezTo>
                  <a:cubicBezTo>
                    <a:pt x="59" y="45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1415904" y="2033212"/>
              <a:ext cx="24469" cy="15447"/>
            </a:xfrm>
            <a:custGeom>
              <a:avLst/>
              <a:gdLst/>
              <a:ahLst/>
              <a:cxnLst/>
              <a:rect l="l" t="t" r="r" b="b"/>
              <a:pathLst>
                <a:path w="396" h="250" extrusionOk="0">
                  <a:moveTo>
                    <a:pt x="323" y="0"/>
                  </a:moveTo>
                  <a:cubicBezTo>
                    <a:pt x="279" y="0"/>
                    <a:pt x="220" y="0"/>
                    <a:pt x="132" y="30"/>
                  </a:cubicBezTo>
                  <a:cubicBezTo>
                    <a:pt x="59" y="74"/>
                    <a:pt x="30" y="132"/>
                    <a:pt x="15" y="176"/>
                  </a:cubicBezTo>
                  <a:cubicBezTo>
                    <a:pt x="1" y="220"/>
                    <a:pt x="1" y="249"/>
                    <a:pt x="15" y="249"/>
                  </a:cubicBezTo>
                  <a:cubicBezTo>
                    <a:pt x="30" y="249"/>
                    <a:pt x="74" y="161"/>
                    <a:pt x="176" y="103"/>
                  </a:cubicBezTo>
                  <a:cubicBezTo>
                    <a:pt x="294" y="59"/>
                    <a:pt x="396" y="59"/>
                    <a:pt x="396" y="30"/>
                  </a:cubicBez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1094768" y="2737890"/>
              <a:ext cx="550981" cy="1049627"/>
            </a:xfrm>
            <a:custGeom>
              <a:avLst/>
              <a:gdLst/>
              <a:ahLst/>
              <a:cxnLst/>
              <a:rect l="l" t="t" r="r" b="b"/>
              <a:pathLst>
                <a:path w="8917" h="16987" extrusionOk="0">
                  <a:moveTo>
                    <a:pt x="7804" y="1"/>
                  </a:moveTo>
                  <a:lnTo>
                    <a:pt x="1" y="3543"/>
                  </a:lnTo>
                  <a:cubicBezTo>
                    <a:pt x="1" y="3543"/>
                    <a:pt x="777" y="6442"/>
                    <a:pt x="1977" y="10043"/>
                  </a:cubicBezTo>
                  <a:cubicBezTo>
                    <a:pt x="2094" y="12107"/>
                    <a:pt x="1260" y="13996"/>
                    <a:pt x="250" y="15855"/>
                  </a:cubicBezTo>
                  <a:lnTo>
                    <a:pt x="1538" y="16353"/>
                  </a:lnTo>
                  <a:cubicBezTo>
                    <a:pt x="2634" y="16774"/>
                    <a:pt x="3787" y="16986"/>
                    <a:pt x="4939" y="16986"/>
                  </a:cubicBezTo>
                  <a:cubicBezTo>
                    <a:pt x="6111" y="16986"/>
                    <a:pt x="7282" y="16767"/>
                    <a:pt x="8389" y="16324"/>
                  </a:cubicBezTo>
                  <a:cubicBezTo>
                    <a:pt x="8726" y="16192"/>
                    <a:pt x="8916" y="16075"/>
                    <a:pt x="8902" y="16045"/>
                  </a:cubicBezTo>
                  <a:cubicBezTo>
                    <a:pt x="8828" y="15884"/>
                    <a:pt x="8887" y="8711"/>
                    <a:pt x="8740" y="3338"/>
                  </a:cubicBezTo>
                  <a:cubicBezTo>
                    <a:pt x="8711" y="2387"/>
                    <a:pt x="7862" y="747"/>
                    <a:pt x="7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1093903" y="2939641"/>
              <a:ext cx="563587" cy="63458"/>
            </a:xfrm>
            <a:custGeom>
              <a:avLst/>
              <a:gdLst/>
              <a:ahLst/>
              <a:cxnLst/>
              <a:rect l="l" t="t" r="r" b="b"/>
              <a:pathLst>
                <a:path w="9121" h="1027" extrusionOk="0">
                  <a:moveTo>
                    <a:pt x="6149" y="0"/>
                  </a:moveTo>
                  <a:lnTo>
                    <a:pt x="6134" y="29"/>
                  </a:lnTo>
                  <a:cubicBezTo>
                    <a:pt x="5768" y="395"/>
                    <a:pt x="5241" y="630"/>
                    <a:pt x="4670" y="761"/>
                  </a:cubicBezTo>
                  <a:cubicBezTo>
                    <a:pt x="4144" y="893"/>
                    <a:pt x="3637" y="927"/>
                    <a:pt x="3158" y="927"/>
                  </a:cubicBezTo>
                  <a:cubicBezTo>
                    <a:pt x="3051" y="927"/>
                    <a:pt x="2945" y="925"/>
                    <a:pt x="2840" y="922"/>
                  </a:cubicBezTo>
                  <a:cubicBezTo>
                    <a:pt x="2269" y="879"/>
                    <a:pt x="1786" y="791"/>
                    <a:pt x="1362" y="703"/>
                  </a:cubicBezTo>
                  <a:cubicBezTo>
                    <a:pt x="937" y="615"/>
                    <a:pt x="615" y="498"/>
                    <a:pt x="366" y="439"/>
                  </a:cubicBezTo>
                  <a:cubicBezTo>
                    <a:pt x="264" y="410"/>
                    <a:pt x="176" y="395"/>
                    <a:pt x="103" y="366"/>
                  </a:cubicBezTo>
                  <a:cubicBezTo>
                    <a:pt x="44" y="352"/>
                    <a:pt x="0" y="352"/>
                    <a:pt x="0" y="352"/>
                  </a:cubicBezTo>
                  <a:lnTo>
                    <a:pt x="0" y="352"/>
                  </a:lnTo>
                  <a:cubicBezTo>
                    <a:pt x="0" y="352"/>
                    <a:pt x="44" y="366"/>
                    <a:pt x="103" y="395"/>
                  </a:cubicBezTo>
                  <a:cubicBezTo>
                    <a:pt x="146" y="410"/>
                    <a:pt x="249" y="439"/>
                    <a:pt x="351" y="483"/>
                  </a:cubicBezTo>
                  <a:cubicBezTo>
                    <a:pt x="586" y="571"/>
                    <a:pt x="922" y="659"/>
                    <a:pt x="1347" y="776"/>
                  </a:cubicBezTo>
                  <a:cubicBezTo>
                    <a:pt x="1757" y="864"/>
                    <a:pt x="2284" y="981"/>
                    <a:pt x="2840" y="1010"/>
                  </a:cubicBezTo>
                  <a:cubicBezTo>
                    <a:pt x="2980" y="1021"/>
                    <a:pt x="3124" y="1027"/>
                    <a:pt x="3272" y="1027"/>
                  </a:cubicBezTo>
                  <a:cubicBezTo>
                    <a:pt x="3726" y="1027"/>
                    <a:pt x="4209" y="974"/>
                    <a:pt x="4685" y="864"/>
                  </a:cubicBezTo>
                  <a:cubicBezTo>
                    <a:pt x="5247" y="734"/>
                    <a:pt x="5794" y="491"/>
                    <a:pt x="6174" y="135"/>
                  </a:cubicBezTo>
                  <a:lnTo>
                    <a:pt x="6174" y="135"/>
                  </a:lnTo>
                  <a:cubicBezTo>
                    <a:pt x="6931" y="457"/>
                    <a:pt x="7617" y="650"/>
                    <a:pt x="8146" y="650"/>
                  </a:cubicBezTo>
                  <a:cubicBezTo>
                    <a:pt x="8199" y="650"/>
                    <a:pt x="8251" y="648"/>
                    <a:pt x="8301" y="644"/>
                  </a:cubicBezTo>
                  <a:cubicBezTo>
                    <a:pt x="8593" y="630"/>
                    <a:pt x="8798" y="542"/>
                    <a:pt x="8916" y="469"/>
                  </a:cubicBezTo>
                  <a:cubicBezTo>
                    <a:pt x="8974" y="439"/>
                    <a:pt x="9033" y="410"/>
                    <a:pt x="9062" y="395"/>
                  </a:cubicBezTo>
                  <a:cubicBezTo>
                    <a:pt x="9106" y="366"/>
                    <a:pt x="9120" y="352"/>
                    <a:pt x="9120" y="352"/>
                  </a:cubicBezTo>
                  <a:cubicBezTo>
                    <a:pt x="9120" y="349"/>
                    <a:pt x="9118" y="348"/>
                    <a:pt x="9113" y="348"/>
                  </a:cubicBezTo>
                  <a:cubicBezTo>
                    <a:pt x="9092" y="348"/>
                    <a:pt x="9019" y="374"/>
                    <a:pt x="8886" y="410"/>
                  </a:cubicBezTo>
                  <a:cubicBezTo>
                    <a:pt x="8754" y="483"/>
                    <a:pt x="8550" y="556"/>
                    <a:pt x="8271" y="571"/>
                  </a:cubicBezTo>
                  <a:cubicBezTo>
                    <a:pt x="8252" y="572"/>
                    <a:pt x="8233" y="572"/>
                    <a:pt x="8214" y="572"/>
                  </a:cubicBezTo>
                  <a:cubicBezTo>
                    <a:pt x="7691" y="572"/>
                    <a:pt x="6968" y="382"/>
                    <a:pt x="6178" y="29"/>
                  </a:cubicBezTo>
                  <a:lnTo>
                    <a:pt x="6149" y="0"/>
                  </a:ln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1433082" y="2538857"/>
              <a:ext cx="43500" cy="405342"/>
            </a:xfrm>
            <a:custGeom>
              <a:avLst/>
              <a:gdLst/>
              <a:ahLst/>
              <a:cxnLst/>
              <a:rect l="l" t="t" r="r" b="b"/>
              <a:pathLst>
                <a:path w="704" h="6560" extrusionOk="0">
                  <a:moveTo>
                    <a:pt x="1" y="1"/>
                  </a:moveTo>
                  <a:cubicBezTo>
                    <a:pt x="1" y="1"/>
                    <a:pt x="1" y="89"/>
                    <a:pt x="30" y="250"/>
                  </a:cubicBezTo>
                  <a:cubicBezTo>
                    <a:pt x="45" y="440"/>
                    <a:pt x="59" y="660"/>
                    <a:pt x="103" y="952"/>
                  </a:cubicBezTo>
                  <a:cubicBezTo>
                    <a:pt x="162" y="1553"/>
                    <a:pt x="264" y="2358"/>
                    <a:pt x="352" y="3265"/>
                  </a:cubicBezTo>
                  <a:cubicBezTo>
                    <a:pt x="455" y="4158"/>
                    <a:pt x="528" y="4993"/>
                    <a:pt x="572" y="5593"/>
                  </a:cubicBezTo>
                  <a:cubicBezTo>
                    <a:pt x="616" y="5886"/>
                    <a:pt x="630" y="6120"/>
                    <a:pt x="645" y="6310"/>
                  </a:cubicBezTo>
                  <a:cubicBezTo>
                    <a:pt x="674" y="6472"/>
                    <a:pt x="689" y="6559"/>
                    <a:pt x="689" y="6559"/>
                  </a:cubicBezTo>
                  <a:cubicBezTo>
                    <a:pt x="704" y="6559"/>
                    <a:pt x="704" y="6472"/>
                    <a:pt x="704" y="6310"/>
                  </a:cubicBezTo>
                  <a:cubicBezTo>
                    <a:pt x="704" y="6149"/>
                    <a:pt x="689" y="5886"/>
                    <a:pt x="660" y="5593"/>
                  </a:cubicBezTo>
                  <a:cubicBezTo>
                    <a:pt x="630" y="5008"/>
                    <a:pt x="557" y="4188"/>
                    <a:pt x="469" y="3265"/>
                  </a:cubicBezTo>
                  <a:cubicBezTo>
                    <a:pt x="367" y="2358"/>
                    <a:pt x="264" y="1538"/>
                    <a:pt x="177" y="952"/>
                  </a:cubicBezTo>
                  <a:cubicBezTo>
                    <a:pt x="133" y="660"/>
                    <a:pt x="103" y="411"/>
                    <a:pt x="59" y="250"/>
                  </a:cubicBezTo>
                  <a:cubicBezTo>
                    <a:pt x="30" y="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1187951" y="2754203"/>
              <a:ext cx="120367" cy="132354"/>
            </a:xfrm>
            <a:custGeom>
              <a:avLst/>
              <a:gdLst/>
              <a:ahLst/>
              <a:cxnLst/>
              <a:rect l="l" t="t" r="r" b="b"/>
              <a:pathLst>
                <a:path w="1948" h="2142" extrusionOk="0">
                  <a:moveTo>
                    <a:pt x="191" y="44"/>
                  </a:moveTo>
                  <a:cubicBezTo>
                    <a:pt x="179" y="44"/>
                    <a:pt x="148" y="102"/>
                    <a:pt x="144" y="248"/>
                  </a:cubicBezTo>
                  <a:lnTo>
                    <a:pt x="144" y="248"/>
                  </a:lnTo>
                  <a:cubicBezTo>
                    <a:pt x="179" y="116"/>
                    <a:pt x="191" y="44"/>
                    <a:pt x="191" y="44"/>
                  </a:cubicBezTo>
                  <a:close/>
                  <a:moveTo>
                    <a:pt x="144" y="248"/>
                  </a:moveTo>
                  <a:cubicBezTo>
                    <a:pt x="141" y="262"/>
                    <a:pt x="137" y="277"/>
                    <a:pt x="132" y="293"/>
                  </a:cubicBezTo>
                  <a:cubicBezTo>
                    <a:pt x="117" y="386"/>
                    <a:pt x="97" y="496"/>
                    <a:pt x="80" y="625"/>
                  </a:cubicBezTo>
                  <a:lnTo>
                    <a:pt x="80" y="625"/>
                  </a:lnTo>
                  <a:cubicBezTo>
                    <a:pt x="99" y="527"/>
                    <a:pt x="122" y="441"/>
                    <a:pt x="147" y="366"/>
                  </a:cubicBezTo>
                  <a:cubicBezTo>
                    <a:pt x="144" y="321"/>
                    <a:pt x="144" y="282"/>
                    <a:pt x="144" y="248"/>
                  </a:cubicBezTo>
                  <a:close/>
                  <a:moveTo>
                    <a:pt x="118" y="0"/>
                  </a:moveTo>
                  <a:cubicBezTo>
                    <a:pt x="118" y="0"/>
                    <a:pt x="206" y="29"/>
                    <a:pt x="367" y="44"/>
                  </a:cubicBezTo>
                  <a:cubicBezTo>
                    <a:pt x="557" y="44"/>
                    <a:pt x="791" y="73"/>
                    <a:pt x="1084" y="88"/>
                  </a:cubicBezTo>
                  <a:cubicBezTo>
                    <a:pt x="1230" y="117"/>
                    <a:pt x="1391" y="117"/>
                    <a:pt x="1582" y="132"/>
                  </a:cubicBezTo>
                  <a:cubicBezTo>
                    <a:pt x="1669" y="146"/>
                    <a:pt x="1757" y="146"/>
                    <a:pt x="1801" y="205"/>
                  </a:cubicBezTo>
                  <a:cubicBezTo>
                    <a:pt x="1831" y="264"/>
                    <a:pt x="1831" y="366"/>
                    <a:pt x="1831" y="469"/>
                  </a:cubicBezTo>
                  <a:cubicBezTo>
                    <a:pt x="1816" y="659"/>
                    <a:pt x="1816" y="878"/>
                    <a:pt x="1772" y="1083"/>
                  </a:cubicBezTo>
                  <a:cubicBezTo>
                    <a:pt x="1728" y="1288"/>
                    <a:pt x="1655" y="1508"/>
                    <a:pt x="1494" y="1654"/>
                  </a:cubicBezTo>
                  <a:cubicBezTo>
                    <a:pt x="1318" y="1815"/>
                    <a:pt x="1128" y="1903"/>
                    <a:pt x="923" y="1962"/>
                  </a:cubicBezTo>
                  <a:cubicBezTo>
                    <a:pt x="826" y="1989"/>
                    <a:pt x="726" y="2004"/>
                    <a:pt x="630" y="2004"/>
                  </a:cubicBezTo>
                  <a:cubicBezTo>
                    <a:pt x="524" y="2004"/>
                    <a:pt x="422" y="1986"/>
                    <a:pt x="337" y="1947"/>
                  </a:cubicBezTo>
                  <a:cubicBezTo>
                    <a:pt x="162" y="1859"/>
                    <a:pt x="74" y="1669"/>
                    <a:pt x="59" y="1508"/>
                  </a:cubicBezTo>
                  <a:cubicBezTo>
                    <a:pt x="30" y="1318"/>
                    <a:pt x="44" y="1157"/>
                    <a:pt x="44" y="1010"/>
                  </a:cubicBezTo>
                  <a:cubicBezTo>
                    <a:pt x="51" y="866"/>
                    <a:pt x="65" y="738"/>
                    <a:pt x="80" y="625"/>
                  </a:cubicBezTo>
                  <a:lnTo>
                    <a:pt x="80" y="625"/>
                  </a:lnTo>
                  <a:cubicBezTo>
                    <a:pt x="53" y="756"/>
                    <a:pt x="32" y="908"/>
                    <a:pt x="15" y="1083"/>
                  </a:cubicBezTo>
                  <a:cubicBezTo>
                    <a:pt x="1" y="1230"/>
                    <a:pt x="1" y="1391"/>
                    <a:pt x="15" y="1581"/>
                  </a:cubicBezTo>
                  <a:cubicBezTo>
                    <a:pt x="44" y="1757"/>
                    <a:pt x="132" y="1962"/>
                    <a:pt x="337" y="2079"/>
                  </a:cubicBezTo>
                  <a:cubicBezTo>
                    <a:pt x="432" y="2123"/>
                    <a:pt x="535" y="2141"/>
                    <a:pt x="641" y="2141"/>
                  </a:cubicBezTo>
                  <a:cubicBezTo>
                    <a:pt x="747" y="2141"/>
                    <a:pt x="857" y="2123"/>
                    <a:pt x="967" y="2094"/>
                  </a:cubicBezTo>
                  <a:cubicBezTo>
                    <a:pt x="1186" y="2035"/>
                    <a:pt x="1406" y="1932"/>
                    <a:pt x="1582" y="1757"/>
                  </a:cubicBezTo>
                  <a:cubicBezTo>
                    <a:pt x="1757" y="1581"/>
                    <a:pt x="1845" y="1362"/>
                    <a:pt x="1889" y="1142"/>
                  </a:cubicBezTo>
                  <a:cubicBezTo>
                    <a:pt x="1918" y="922"/>
                    <a:pt x="1918" y="703"/>
                    <a:pt x="1918" y="498"/>
                  </a:cubicBezTo>
                  <a:cubicBezTo>
                    <a:pt x="1918" y="395"/>
                    <a:pt x="1948" y="278"/>
                    <a:pt x="1874" y="190"/>
                  </a:cubicBezTo>
                  <a:cubicBezTo>
                    <a:pt x="1831" y="132"/>
                    <a:pt x="1772" y="88"/>
                    <a:pt x="1728" y="88"/>
                  </a:cubicBezTo>
                  <a:cubicBezTo>
                    <a:pt x="1669" y="73"/>
                    <a:pt x="1611" y="73"/>
                    <a:pt x="1582" y="73"/>
                  </a:cubicBezTo>
                  <a:cubicBezTo>
                    <a:pt x="1391" y="59"/>
                    <a:pt x="1230" y="44"/>
                    <a:pt x="1084" y="44"/>
                  </a:cubicBezTo>
                  <a:cubicBezTo>
                    <a:pt x="791" y="15"/>
                    <a:pt x="557" y="0"/>
                    <a:pt x="367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1432217" y="2163470"/>
              <a:ext cx="61543" cy="310309"/>
            </a:xfrm>
            <a:custGeom>
              <a:avLst/>
              <a:gdLst/>
              <a:ahLst/>
              <a:cxnLst/>
              <a:rect l="l" t="t" r="r" b="b"/>
              <a:pathLst>
                <a:path w="996" h="5022" extrusionOk="0">
                  <a:moveTo>
                    <a:pt x="0" y="0"/>
                  </a:moveTo>
                  <a:lnTo>
                    <a:pt x="0" y="5022"/>
                  </a:lnTo>
                  <a:cubicBezTo>
                    <a:pt x="0" y="5022"/>
                    <a:pt x="996" y="2079"/>
                    <a:pt x="776" y="1552"/>
                  </a:cubicBezTo>
                  <a:cubicBezTo>
                    <a:pt x="586" y="10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1715350" y="4380944"/>
              <a:ext cx="281392" cy="105599"/>
            </a:xfrm>
            <a:custGeom>
              <a:avLst/>
              <a:gdLst/>
              <a:ahLst/>
              <a:cxnLst/>
              <a:rect l="l" t="t" r="r" b="b"/>
              <a:pathLst>
                <a:path w="4554" h="1709" extrusionOk="0">
                  <a:moveTo>
                    <a:pt x="4060" y="1"/>
                  </a:moveTo>
                  <a:cubicBezTo>
                    <a:pt x="3618" y="1"/>
                    <a:pt x="2987" y="98"/>
                    <a:pt x="2987" y="98"/>
                  </a:cubicBezTo>
                  <a:lnTo>
                    <a:pt x="0" y="1709"/>
                  </a:lnTo>
                  <a:cubicBezTo>
                    <a:pt x="0" y="1709"/>
                    <a:pt x="4553" y="303"/>
                    <a:pt x="4480" y="98"/>
                  </a:cubicBezTo>
                  <a:cubicBezTo>
                    <a:pt x="4456" y="25"/>
                    <a:pt x="4282" y="1"/>
                    <a:pt x="4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871327" y="4314641"/>
              <a:ext cx="243391" cy="195751"/>
            </a:xfrm>
            <a:custGeom>
              <a:avLst/>
              <a:gdLst/>
              <a:ahLst/>
              <a:cxnLst/>
              <a:rect l="l" t="t" r="r" b="b"/>
              <a:pathLst>
                <a:path w="3939" h="3168" extrusionOk="0">
                  <a:moveTo>
                    <a:pt x="1" y="0"/>
                  </a:moveTo>
                  <a:lnTo>
                    <a:pt x="1" y="132"/>
                  </a:lnTo>
                  <a:cubicBezTo>
                    <a:pt x="1" y="132"/>
                    <a:pt x="3451" y="3168"/>
                    <a:pt x="3820" y="3168"/>
                  </a:cubicBezTo>
                  <a:cubicBezTo>
                    <a:pt x="3837" y="3168"/>
                    <a:pt x="3848" y="3161"/>
                    <a:pt x="3851" y="3148"/>
                  </a:cubicBezTo>
                  <a:cubicBezTo>
                    <a:pt x="3939" y="2840"/>
                    <a:pt x="3324" y="2167"/>
                    <a:pt x="3324" y="21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1299239" y="1803407"/>
              <a:ext cx="255131" cy="136803"/>
            </a:xfrm>
            <a:custGeom>
              <a:avLst/>
              <a:gdLst/>
              <a:ahLst/>
              <a:cxnLst/>
              <a:rect l="l" t="t" r="r" b="b"/>
              <a:pathLst>
                <a:path w="4129" h="2214" extrusionOk="0">
                  <a:moveTo>
                    <a:pt x="2123" y="1"/>
                  </a:moveTo>
                  <a:cubicBezTo>
                    <a:pt x="1742" y="1"/>
                    <a:pt x="1376" y="30"/>
                    <a:pt x="1010" y="162"/>
                  </a:cubicBezTo>
                  <a:cubicBezTo>
                    <a:pt x="659" y="294"/>
                    <a:pt x="322" y="528"/>
                    <a:pt x="161" y="879"/>
                  </a:cubicBezTo>
                  <a:cubicBezTo>
                    <a:pt x="0" y="1231"/>
                    <a:pt x="30" y="1670"/>
                    <a:pt x="293" y="1933"/>
                  </a:cubicBezTo>
                  <a:lnTo>
                    <a:pt x="293" y="1992"/>
                  </a:lnTo>
                  <a:cubicBezTo>
                    <a:pt x="381" y="2094"/>
                    <a:pt x="469" y="2168"/>
                    <a:pt x="586" y="2197"/>
                  </a:cubicBezTo>
                  <a:cubicBezTo>
                    <a:pt x="613" y="2208"/>
                    <a:pt x="644" y="2214"/>
                    <a:pt x="677" y="2214"/>
                  </a:cubicBezTo>
                  <a:cubicBezTo>
                    <a:pt x="770" y="2214"/>
                    <a:pt x="872" y="2170"/>
                    <a:pt x="893" y="2094"/>
                  </a:cubicBezTo>
                  <a:cubicBezTo>
                    <a:pt x="952" y="1977"/>
                    <a:pt x="893" y="1846"/>
                    <a:pt x="864" y="1743"/>
                  </a:cubicBezTo>
                  <a:cubicBezTo>
                    <a:pt x="791" y="1538"/>
                    <a:pt x="805" y="1304"/>
                    <a:pt x="879" y="1099"/>
                  </a:cubicBezTo>
                  <a:cubicBezTo>
                    <a:pt x="1098" y="1377"/>
                    <a:pt x="1391" y="1582"/>
                    <a:pt x="1713" y="1626"/>
                  </a:cubicBezTo>
                  <a:cubicBezTo>
                    <a:pt x="1765" y="1635"/>
                    <a:pt x="1819" y="1640"/>
                    <a:pt x="1873" y="1640"/>
                  </a:cubicBezTo>
                  <a:cubicBezTo>
                    <a:pt x="2163" y="1640"/>
                    <a:pt x="2455" y="1507"/>
                    <a:pt x="2591" y="1260"/>
                  </a:cubicBezTo>
                  <a:cubicBezTo>
                    <a:pt x="2635" y="1582"/>
                    <a:pt x="2899" y="1802"/>
                    <a:pt x="3206" y="1889"/>
                  </a:cubicBezTo>
                  <a:cubicBezTo>
                    <a:pt x="3291" y="1920"/>
                    <a:pt x="3389" y="1938"/>
                    <a:pt x="3487" y="1938"/>
                  </a:cubicBezTo>
                  <a:cubicBezTo>
                    <a:pt x="3627" y="1938"/>
                    <a:pt x="3768" y="1902"/>
                    <a:pt x="3880" y="1816"/>
                  </a:cubicBezTo>
                  <a:cubicBezTo>
                    <a:pt x="4055" y="1684"/>
                    <a:pt x="4129" y="1450"/>
                    <a:pt x="4114" y="1231"/>
                  </a:cubicBezTo>
                  <a:cubicBezTo>
                    <a:pt x="4099" y="791"/>
                    <a:pt x="3763" y="425"/>
                    <a:pt x="3382" y="221"/>
                  </a:cubicBezTo>
                  <a:cubicBezTo>
                    <a:pt x="3001" y="30"/>
                    <a:pt x="2547" y="1"/>
                    <a:pt x="2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1256726" y="1996137"/>
              <a:ext cx="35344" cy="40225"/>
            </a:xfrm>
            <a:custGeom>
              <a:avLst/>
              <a:gdLst/>
              <a:ahLst/>
              <a:cxnLst/>
              <a:rect l="l" t="t" r="r" b="b"/>
              <a:pathLst>
                <a:path w="572" h="651" extrusionOk="0">
                  <a:moveTo>
                    <a:pt x="381" y="0"/>
                  </a:moveTo>
                  <a:cubicBezTo>
                    <a:pt x="337" y="0"/>
                    <a:pt x="322" y="15"/>
                    <a:pt x="322" y="15"/>
                  </a:cubicBezTo>
                  <a:cubicBezTo>
                    <a:pt x="322" y="15"/>
                    <a:pt x="410" y="15"/>
                    <a:pt x="469" y="147"/>
                  </a:cubicBezTo>
                  <a:cubicBezTo>
                    <a:pt x="483" y="190"/>
                    <a:pt x="483" y="264"/>
                    <a:pt x="469" y="337"/>
                  </a:cubicBezTo>
                  <a:cubicBezTo>
                    <a:pt x="439" y="439"/>
                    <a:pt x="410" y="527"/>
                    <a:pt x="337" y="556"/>
                  </a:cubicBezTo>
                  <a:cubicBezTo>
                    <a:pt x="315" y="569"/>
                    <a:pt x="294" y="575"/>
                    <a:pt x="273" y="575"/>
                  </a:cubicBezTo>
                  <a:cubicBezTo>
                    <a:pt x="222" y="575"/>
                    <a:pt x="173" y="544"/>
                    <a:pt x="132" y="513"/>
                  </a:cubicBezTo>
                  <a:cubicBezTo>
                    <a:pt x="88" y="439"/>
                    <a:pt x="88" y="366"/>
                    <a:pt x="88" y="308"/>
                  </a:cubicBezTo>
                  <a:cubicBezTo>
                    <a:pt x="103" y="176"/>
                    <a:pt x="117" y="88"/>
                    <a:pt x="103" y="88"/>
                  </a:cubicBezTo>
                  <a:cubicBezTo>
                    <a:pt x="103" y="87"/>
                    <a:pt x="102" y="86"/>
                    <a:pt x="101" y="86"/>
                  </a:cubicBezTo>
                  <a:cubicBezTo>
                    <a:pt x="93" y="86"/>
                    <a:pt x="43" y="159"/>
                    <a:pt x="29" y="293"/>
                  </a:cubicBezTo>
                  <a:cubicBezTo>
                    <a:pt x="0" y="366"/>
                    <a:pt x="29" y="454"/>
                    <a:pt x="73" y="542"/>
                  </a:cubicBezTo>
                  <a:cubicBezTo>
                    <a:pt x="103" y="586"/>
                    <a:pt x="147" y="615"/>
                    <a:pt x="205" y="630"/>
                  </a:cubicBezTo>
                  <a:cubicBezTo>
                    <a:pt x="231" y="643"/>
                    <a:pt x="261" y="650"/>
                    <a:pt x="290" y="650"/>
                  </a:cubicBezTo>
                  <a:cubicBezTo>
                    <a:pt x="327" y="650"/>
                    <a:pt x="363" y="639"/>
                    <a:pt x="395" y="615"/>
                  </a:cubicBezTo>
                  <a:cubicBezTo>
                    <a:pt x="498" y="542"/>
                    <a:pt x="542" y="439"/>
                    <a:pt x="556" y="337"/>
                  </a:cubicBezTo>
                  <a:cubicBezTo>
                    <a:pt x="571" y="249"/>
                    <a:pt x="556" y="161"/>
                    <a:pt x="513" y="88"/>
                  </a:cubicBezTo>
                  <a:cubicBezTo>
                    <a:pt x="483" y="29"/>
                    <a:pt x="410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1204264" y="2175210"/>
              <a:ext cx="195442" cy="310371"/>
            </a:xfrm>
            <a:custGeom>
              <a:avLst/>
              <a:gdLst/>
              <a:ahLst/>
              <a:cxnLst/>
              <a:rect l="l" t="t" r="r" b="b"/>
              <a:pathLst>
                <a:path w="3163" h="5023" extrusionOk="0">
                  <a:moveTo>
                    <a:pt x="542" y="1"/>
                  </a:moveTo>
                  <a:cubicBezTo>
                    <a:pt x="439" y="15"/>
                    <a:pt x="0" y="1816"/>
                    <a:pt x="454" y="2328"/>
                  </a:cubicBezTo>
                  <a:cubicBezTo>
                    <a:pt x="966" y="2914"/>
                    <a:pt x="3162" y="5022"/>
                    <a:pt x="3162" y="502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1532630" y="2211421"/>
              <a:ext cx="453230" cy="761685"/>
            </a:xfrm>
            <a:custGeom>
              <a:avLst/>
              <a:gdLst/>
              <a:ahLst/>
              <a:cxnLst/>
              <a:rect l="l" t="t" r="r" b="b"/>
              <a:pathLst>
                <a:path w="7335" h="12327" extrusionOk="0">
                  <a:moveTo>
                    <a:pt x="439" y="0"/>
                  </a:moveTo>
                  <a:lnTo>
                    <a:pt x="0" y="5710"/>
                  </a:lnTo>
                  <a:cubicBezTo>
                    <a:pt x="0" y="5710"/>
                    <a:pt x="161" y="7745"/>
                    <a:pt x="425" y="8272"/>
                  </a:cubicBezTo>
                  <a:cubicBezTo>
                    <a:pt x="703" y="8813"/>
                    <a:pt x="5944" y="12327"/>
                    <a:pt x="5944" y="12327"/>
                  </a:cubicBezTo>
                  <a:lnTo>
                    <a:pt x="7335" y="10321"/>
                  </a:lnTo>
                  <a:cubicBezTo>
                    <a:pt x="7335" y="10321"/>
                    <a:pt x="2972" y="7013"/>
                    <a:pt x="2445" y="6647"/>
                  </a:cubicBezTo>
                  <a:cubicBezTo>
                    <a:pt x="1903" y="6281"/>
                    <a:pt x="439" y="0"/>
                    <a:pt x="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1545297" y="2222296"/>
              <a:ext cx="36209" cy="481282"/>
            </a:xfrm>
            <a:custGeom>
              <a:avLst/>
              <a:gdLst/>
              <a:ahLst/>
              <a:cxnLst/>
              <a:rect l="l" t="t" r="r" b="b"/>
              <a:pathLst>
                <a:path w="586" h="7789" extrusionOk="0">
                  <a:moveTo>
                    <a:pt x="0" y="0"/>
                  </a:moveTo>
                  <a:lnTo>
                    <a:pt x="88" y="264"/>
                  </a:lnTo>
                  <a:cubicBezTo>
                    <a:pt x="161" y="454"/>
                    <a:pt x="264" y="732"/>
                    <a:pt x="337" y="1069"/>
                  </a:cubicBezTo>
                  <a:cubicBezTo>
                    <a:pt x="410" y="1420"/>
                    <a:pt x="454" y="1845"/>
                    <a:pt x="454" y="2313"/>
                  </a:cubicBezTo>
                  <a:cubicBezTo>
                    <a:pt x="483" y="2796"/>
                    <a:pt x="439" y="3309"/>
                    <a:pt x="381" y="3850"/>
                  </a:cubicBezTo>
                  <a:cubicBezTo>
                    <a:pt x="337" y="4407"/>
                    <a:pt x="278" y="4919"/>
                    <a:pt x="234" y="5387"/>
                  </a:cubicBezTo>
                  <a:cubicBezTo>
                    <a:pt x="205" y="5870"/>
                    <a:pt x="190" y="6295"/>
                    <a:pt x="205" y="6661"/>
                  </a:cubicBezTo>
                  <a:cubicBezTo>
                    <a:pt x="220" y="6998"/>
                    <a:pt x="264" y="7291"/>
                    <a:pt x="293" y="7495"/>
                  </a:cubicBezTo>
                  <a:cubicBezTo>
                    <a:pt x="322" y="7583"/>
                    <a:pt x="337" y="7657"/>
                    <a:pt x="352" y="7715"/>
                  </a:cubicBezTo>
                  <a:cubicBezTo>
                    <a:pt x="352" y="7774"/>
                    <a:pt x="366" y="7788"/>
                    <a:pt x="366" y="7788"/>
                  </a:cubicBezTo>
                  <a:cubicBezTo>
                    <a:pt x="366" y="7788"/>
                    <a:pt x="352" y="7686"/>
                    <a:pt x="337" y="7481"/>
                  </a:cubicBezTo>
                  <a:cubicBezTo>
                    <a:pt x="308" y="7276"/>
                    <a:pt x="278" y="6983"/>
                    <a:pt x="278" y="6632"/>
                  </a:cubicBezTo>
                  <a:cubicBezTo>
                    <a:pt x="278" y="6295"/>
                    <a:pt x="293" y="5870"/>
                    <a:pt x="337" y="5387"/>
                  </a:cubicBezTo>
                  <a:cubicBezTo>
                    <a:pt x="366" y="4919"/>
                    <a:pt x="439" y="4407"/>
                    <a:pt x="498" y="3850"/>
                  </a:cubicBezTo>
                  <a:cubicBezTo>
                    <a:pt x="556" y="3309"/>
                    <a:pt x="586" y="2796"/>
                    <a:pt x="571" y="2313"/>
                  </a:cubicBezTo>
                  <a:cubicBezTo>
                    <a:pt x="556" y="1859"/>
                    <a:pt x="513" y="1420"/>
                    <a:pt x="425" y="1069"/>
                  </a:cubicBezTo>
                  <a:cubicBezTo>
                    <a:pt x="337" y="732"/>
                    <a:pt x="234" y="454"/>
                    <a:pt x="147" y="264"/>
                  </a:cubicBezTo>
                  <a:cubicBezTo>
                    <a:pt x="117" y="176"/>
                    <a:pt x="59" y="117"/>
                    <a:pt x="44" y="73"/>
                  </a:cubicBezTo>
                  <a:cubicBezTo>
                    <a:pt x="29" y="1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1617656" y="2606582"/>
              <a:ext cx="62470" cy="87062"/>
            </a:xfrm>
            <a:custGeom>
              <a:avLst/>
              <a:gdLst/>
              <a:ahLst/>
              <a:cxnLst/>
              <a:rect l="l" t="t" r="r" b="b"/>
              <a:pathLst>
                <a:path w="1011" h="1409" extrusionOk="0">
                  <a:moveTo>
                    <a:pt x="992" y="1"/>
                  </a:moveTo>
                  <a:cubicBezTo>
                    <a:pt x="954" y="1"/>
                    <a:pt x="690" y="271"/>
                    <a:pt x="425" y="662"/>
                  </a:cubicBezTo>
                  <a:cubicBezTo>
                    <a:pt x="176" y="1042"/>
                    <a:pt x="0" y="1394"/>
                    <a:pt x="30" y="1408"/>
                  </a:cubicBezTo>
                  <a:cubicBezTo>
                    <a:pt x="30" y="1409"/>
                    <a:pt x="31" y="1409"/>
                    <a:pt x="32" y="1409"/>
                  </a:cubicBezTo>
                  <a:cubicBezTo>
                    <a:pt x="68" y="1409"/>
                    <a:pt x="269" y="1092"/>
                    <a:pt x="513" y="706"/>
                  </a:cubicBezTo>
                  <a:cubicBezTo>
                    <a:pt x="791" y="325"/>
                    <a:pt x="1010" y="17"/>
                    <a:pt x="996" y="3"/>
                  </a:cubicBezTo>
                  <a:cubicBezTo>
                    <a:pt x="995" y="1"/>
                    <a:pt x="994" y="1"/>
                    <a:pt x="992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1652940" y="2613008"/>
              <a:ext cx="19958" cy="72480"/>
            </a:xfrm>
            <a:custGeom>
              <a:avLst/>
              <a:gdLst/>
              <a:ahLst/>
              <a:cxnLst/>
              <a:rect l="l" t="t" r="r" b="b"/>
              <a:pathLst>
                <a:path w="323" h="1173" extrusionOk="0">
                  <a:moveTo>
                    <a:pt x="306" y="1"/>
                  </a:moveTo>
                  <a:cubicBezTo>
                    <a:pt x="287" y="1"/>
                    <a:pt x="188" y="245"/>
                    <a:pt x="88" y="572"/>
                  </a:cubicBezTo>
                  <a:cubicBezTo>
                    <a:pt x="15" y="894"/>
                    <a:pt x="0" y="1172"/>
                    <a:pt x="15" y="1172"/>
                  </a:cubicBezTo>
                  <a:cubicBezTo>
                    <a:pt x="44" y="1172"/>
                    <a:pt x="88" y="924"/>
                    <a:pt x="191" y="587"/>
                  </a:cubicBezTo>
                  <a:cubicBezTo>
                    <a:pt x="249" y="279"/>
                    <a:pt x="322" y="16"/>
                    <a:pt x="308" y="1"/>
                  </a:cubicBezTo>
                  <a:cubicBezTo>
                    <a:pt x="307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8"/>
          <p:cNvGrpSpPr/>
          <p:nvPr/>
        </p:nvGrpSpPr>
        <p:grpSpPr>
          <a:xfrm>
            <a:off x="176042" y="2421713"/>
            <a:ext cx="1300891" cy="2161067"/>
            <a:chOff x="176050" y="2421699"/>
            <a:chExt cx="1441111" cy="2161067"/>
          </a:xfrm>
        </p:grpSpPr>
        <p:sp>
          <p:nvSpPr>
            <p:cNvPr id="502" name="Google Shape;502;p28"/>
            <p:cNvSpPr/>
            <p:nvPr/>
          </p:nvSpPr>
          <p:spPr>
            <a:xfrm>
              <a:off x="1286893" y="4431304"/>
              <a:ext cx="330268" cy="102262"/>
            </a:xfrm>
            <a:custGeom>
              <a:avLst/>
              <a:gdLst/>
              <a:ahLst/>
              <a:cxnLst/>
              <a:rect l="l" t="t" r="r" b="b"/>
              <a:pathLst>
                <a:path w="5345" h="1655" extrusionOk="0">
                  <a:moveTo>
                    <a:pt x="294" y="1"/>
                  </a:moveTo>
                  <a:lnTo>
                    <a:pt x="1" y="1655"/>
                  </a:lnTo>
                  <a:lnTo>
                    <a:pt x="4642" y="1655"/>
                  </a:lnTo>
                  <a:cubicBezTo>
                    <a:pt x="5344" y="1655"/>
                    <a:pt x="4085" y="1025"/>
                    <a:pt x="4085" y="1025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1126331" y="4480504"/>
              <a:ext cx="330268" cy="102262"/>
            </a:xfrm>
            <a:custGeom>
              <a:avLst/>
              <a:gdLst/>
              <a:ahLst/>
              <a:cxnLst/>
              <a:rect l="l" t="t" r="r" b="b"/>
              <a:pathLst>
                <a:path w="5345" h="1655" extrusionOk="0">
                  <a:moveTo>
                    <a:pt x="294" y="1"/>
                  </a:moveTo>
                  <a:lnTo>
                    <a:pt x="1" y="1655"/>
                  </a:lnTo>
                  <a:lnTo>
                    <a:pt x="4642" y="1655"/>
                  </a:lnTo>
                  <a:cubicBezTo>
                    <a:pt x="5344" y="1655"/>
                    <a:pt x="4085" y="1025"/>
                    <a:pt x="4085" y="1025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1074327" y="3400982"/>
              <a:ext cx="123086" cy="314882"/>
            </a:xfrm>
            <a:custGeom>
              <a:avLst/>
              <a:gdLst/>
              <a:ahLst/>
              <a:cxnLst/>
              <a:rect l="l" t="t" r="r" b="b"/>
              <a:pathLst>
                <a:path w="1992" h="5096" extrusionOk="0">
                  <a:moveTo>
                    <a:pt x="1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" y="30"/>
                    <a:pt x="396" y="1157"/>
                    <a:pt x="952" y="2562"/>
                  </a:cubicBezTo>
                  <a:cubicBezTo>
                    <a:pt x="1490" y="3973"/>
                    <a:pt x="1942" y="5095"/>
                    <a:pt x="1976" y="5095"/>
                  </a:cubicBezTo>
                  <a:cubicBezTo>
                    <a:pt x="1977" y="5095"/>
                    <a:pt x="1977" y="5095"/>
                    <a:pt x="1977" y="5095"/>
                  </a:cubicBezTo>
                  <a:cubicBezTo>
                    <a:pt x="1992" y="5095"/>
                    <a:pt x="1567" y="3938"/>
                    <a:pt x="1040" y="2533"/>
                  </a:cubicBezTo>
                  <a:cubicBezTo>
                    <a:pt x="487" y="1136"/>
                    <a:pt x="36" y="0"/>
                    <a:pt x="16" y="0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1090640" y="3450724"/>
              <a:ext cx="38928" cy="218984"/>
            </a:xfrm>
            <a:custGeom>
              <a:avLst/>
              <a:gdLst/>
              <a:ahLst/>
              <a:cxnLst/>
              <a:rect l="l" t="t" r="r" b="b"/>
              <a:pathLst>
                <a:path w="630" h="3544" extrusionOk="0">
                  <a:moveTo>
                    <a:pt x="29" y="0"/>
                  </a:moveTo>
                  <a:cubicBezTo>
                    <a:pt x="0" y="0"/>
                    <a:pt x="44" y="205"/>
                    <a:pt x="117" y="513"/>
                  </a:cubicBezTo>
                  <a:cubicBezTo>
                    <a:pt x="176" y="835"/>
                    <a:pt x="264" y="1274"/>
                    <a:pt x="351" y="1757"/>
                  </a:cubicBezTo>
                  <a:cubicBezTo>
                    <a:pt x="425" y="2255"/>
                    <a:pt x="498" y="2694"/>
                    <a:pt x="542" y="3031"/>
                  </a:cubicBezTo>
                  <a:cubicBezTo>
                    <a:pt x="571" y="3338"/>
                    <a:pt x="586" y="3543"/>
                    <a:pt x="615" y="3543"/>
                  </a:cubicBezTo>
                  <a:cubicBezTo>
                    <a:pt x="630" y="3543"/>
                    <a:pt x="630" y="3338"/>
                    <a:pt x="630" y="3002"/>
                  </a:cubicBezTo>
                  <a:cubicBezTo>
                    <a:pt x="586" y="2680"/>
                    <a:pt x="556" y="2240"/>
                    <a:pt x="469" y="1743"/>
                  </a:cubicBezTo>
                  <a:cubicBezTo>
                    <a:pt x="366" y="1245"/>
                    <a:pt x="278" y="806"/>
                    <a:pt x="190" y="498"/>
                  </a:cubicBezTo>
                  <a:cubicBezTo>
                    <a:pt x="103" y="191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176050" y="2816613"/>
              <a:ext cx="380874" cy="1023119"/>
            </a:xfrm>
            <a:custGeom>
              <a:avLst/>
              <a:gdLst/>
              <a:ahLst/>
              <a:cxnLst/>
              <a:rect l="l" t="t" r="r" b="b"/>
              <a:pathLst>
                <a:path w="6164" h="16558" extrusionOk="0">
                  <a:moveTo>
                    <a:pt x="4392" y="0"/>
                  </a:moveTo>
                  <a:lnTo>
                    <a:pt x="1" y="161"/>
                  </a:lnTo>
                  <a:lnTo>
                    <a:pt x="2972" y="16557"/>
                  </a:lnTo>
                  <a:lnTo>
                    <a:pt x="6164" y="16074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1276079" y="3120507"/>
              <a:ext cx="201744" cy="252227"/>
            </a:xfrm>
            <a:custGeom>
              <a:avLst/>
              <a:gdLst/>
              <a:ahLst/>
              <a:cxnLst/>
              <a:rect l="l" t="t" r="r" b="b"/>
              <a:pathLst>
                <a:path w="3265" h="4082" extrusionOk="0">
                  <a:moveTo>
                    <a:pt x="1223" y="0"/>
                  </a:moveTo>
                  <a:cubicBezTo>
                    <a:pt x="1054" y="0"/>
                    <a:pt x="0" y="1538"/>
                    <a:pt x="0" y="1538"/>
                  </a:cubicBezTo>
                  <a:cubicBezTo>
                    <a:pt x="0" y="1538"/>
                    <a:pt x="585" y="4082"/>
                    <a:pt x="1060" y="4082"/>
                  </a:cubicBezTo>
                  <a:cubicBezTo>
                    <a:pt x="1078" y="4082"/>
                    <a:pt x="1095" y="4078"/>
                    <a:pt x="1113" y="4071"/>
                  </a:cubicBezTo>
                  <a:cubicBezTo>
                    <a:pt x="1113" y="4071"/>
                    <a:pt x="2913" y="3002"/>
                    <a:pt x="3001" y="2783"/>
                  </a:cubicBezTo>
                  <a:cubicBezTo>
                    <a:pt x="3040" y="2709"/>
                    <a:pt x="2961" y="2685"/>
                    <a:pt x="2837" y="2685"/>
                  </a:cubicBezTo>
                  <a:cubicBezTo>
                    <a:pt x="2590" y="2685"/>
                    <a:pt x="2167" y="2783"/>
                    <a:pt x="2167" y="2783"/>
                  </a:cubicBezTo>
                  <a:cubicBezTo>
                    <a:pt x="2167" y="2783"/>
                    <a:pt x="3089" y="2461"/>
                    <a:pt x="3192" y="2241"/>
                  </a:cubicBezTo>
                  <a:cubicBezTo>
                    <a:pt x="3221" y="2168"/>
                    <a:pt x="3088" y="2143"/>
                    <a:pt x="2897" y="2143"/>
                  </a:cubicBezTo>
                  <a:cubicBezTo>
                    <a:pt x="2515" y="2143"/>
                    <a:pt x="1903" y="2241"/>
                    <a:pt x="1903" y="2241"/>
                  </a:cubicBezTo>
                  <a:cubicBezTo>
                    <a:pt x="1903" y="2241"/>
                    <a:pt x="3265" y="1948"/>
                    <a:pt x="3206" y="1655"/>
                  </a:cubicBezTo>
                  <a:cubicBezTo>
                    <a:pt x="3178" y="1543"/>
                    <a:pt x="2938" y="1508"/>
                    <a:pt x="2653" y="1508"/>
                  </a:cubicBezTo>
                  <a:cubicBezTo>
                    <a:pt x="2196" y="1508"/>
                    <a:pt x="1625" y="1597"/>
                    <a:pt x="1625" y="1597"/>
                  </a:cubicBezTo>
                  <a:cubicBezTo>
                    <a:pt x="1625" y="1597"/>
                    <a:pt x="3162" y="1231"/>
                    <a:pt x="3148" y="909"/>
                  </a:cubicBezTo>
                  <a:cubicBezTo>
                    <a:pt x="3144" y="824"/>
                    <a:pt x="3011" y="792"/>
                    <a:pt x="2815" y="792"/>
                  </a:cubicBezTo>
                  <a:cubicBezTo>
                    <a:pt x="2234" y="792"/>
                    <a:pt x="1098" y="1070"/>
                    <a:pt x="1098" y="1070"/>
                  </a:cubicBezTo>
                  <a:cubicBezTo>
                    <a:pt x="1464" y="572"/>
                    <a:pt x="1376" y="60"/>
                    <a:pt x="1230" y="1"/>
                  </a:cubicBezTo>
                  <a:cubicBezTo>
                    <a:pt x="1228" y="0"/>
                    <a:pt x="1226" y="0"/>
                    <a:pt x="1223" y="0"/>
                  </a:cubicBezTo>
                  <a:close/>
                </a:path>
              </a:pathLst>
            </a:custGeom>
            <a:solidFill>
              <a:srgbClr val="E48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689854" y="2915172"/>
              <a:ext cx="655901" cy="585769"/>
            </a:xfrm>
            <a:custGeom>
              <a:avLst/>
              <a:gdLst/>
              <a:ahLst/>
              <a:cxnLst/>
              <a:rect l="l" t="t" r="r" b="b"/>
              <a:pathLst>
                <a:path w="10615" h="9480" extrusionOk="0">
                  <a:moveTo>
                    <a:pt x="338" y="1"/>
                  </a:moveTo>
                  <a:cubicBezTo>
                    <a:pt x="338" y="1"/>
                    <a:pt x="1" y="2636"/>
                    <a:pt x="747" y="6589"/>
                  </a:cubicBezTo>
                  <a:cubicBezTo>
                    <a:pt x="1188" y="8921"/>
                    <a:pt x="2607" y="9479"/>
                    <a:pt x="3886" y="9479"/>
                  </a:cubicBezTo>
                  <a:cubicBezTo>
                    <a:pt x="4774" y="9479"/>
                    <a:pt x="5596" y="9209"/>
                    <a:pt x="5974" y="9077"/>
                  </a:cubicBezTo>
                  <a:cubicBezTo>
                    <a:pt x="6911" y="8770"/>
                    <a:pt x="10614" y="7409"/>
                    <a:pt x="10614" y="7409"/>
                  </a:cubicBezTo>
                  <a:lnTo>
                    <a:pt x="9487" y="4861"/>
                  </a:lnTo>
                  <a:cubicBezTo>
                    <a:pt x="9487" y="4861"/>
                    <a:pt x="7218" y="5666"/>
                    <a:pt x="4656" y="6223"/>
                  </a:cubicBezTo>
                  <a:cubicBezTo>
                    <a:pt x="4632" y="6228"/>
                    <a:pt x="4608" y="6230"/>
                    <a:pt x="4585" y="6230"/>
                  </a:cubicBezTo>
                  <a:cubicBezTo>
                    <a:pt x="3484" y="6230"/>
                    <a:pt x="3470" y="616"/>
                    <a:pt x="3470" y="616"/>
                  </a:cubicBezTo>
                  <a:lnTo>
                    <a:pt x="3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432056" y="3405493"/>
              <a:ext cx="1159675" cy="1055682"/>
            </a:xfrm>
            <a:custGeom>
              <a:avLst/>
              <a:gdLst/>
              <a:ahLst/>
              <a:cxnLst/>
              <a:rect l="l" t="t" r="r" b="b"/>
              <a:pathLst>
                <a:path w="18768" h="17085" extrusionOk="0">
                  <a:moveTo>
                    <a:pt x="16009" y="0"/>
                  </a:moveTo>
                  <a:cubicBezTo>
                    <a:pt x="16006" y="0"/>
                    <a:pt x="16004" y="0"/>
                    <a:pt x="16002" y="1"/>
                  </a:cubicBezTo>
                  <a:cubicBezTo>
                    <a:pt x="13850" y="59"/>
                    <a:pt x="967" y="776"/>
                    <a:pt x="967" y="776"/>
                  </a:cubicBezTo>
                  <a:cubicBezTo>
                    <a:pt x="967" y="776"/>
                    <a:pt x="1" y="4656"/>
                    <a:pt x="3778" y="5403"/>
                  </a:cubicBezTo>
                  <a:cubicBezTo>
                    <a:pt x="4534" y="5557"/>
                    <a:pt x="5376" y="5615"/>
                    <a:pt x="6241" y="5615"/>
                  </a:cubicBezTo>
                  <a:cubicBezTo>
                    <a:pt x="8748" y="5615"/>
                    <a:pt x="11443" y="5132"/>
                    <a:pt x="12757" y="5132"/>
                  </a:cubicBezTo>
                  <a:cubicBezTo>
                    <a:pt x="13263" y="5132"/>
                    <a:pt x="13565" y="5204"/>
                    <a:pt x="13571" y="5403"/>
                  </a:cubicBezTo>
                  <a:cubicBezTo>
                    <a:pt x="13615" y="6296"/>
                    <a:pt x="13850" y="17085"/>
                    <a:pt x="13850" y="17085"/>
                  </a:cubicBezTo>
                  <a:lnTo>
                    <a:pt x="18256" y="17085"/>
                  </a:lnTo>
                  <a:cubicBezTo>
                    <a:pt x="18256" y="17085"/>
                    <a:pt x="18768" y="0"/>
                    <a:pt x="16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307235" y="2763843"/>
              <a:ext cx="570816" cy="774538"/>
            </a:xfrm>
            <a:custGeom>
              <a:avLst/>
              <a:gdLst/>
              <a:ahLst/>
              <a:cxnLst/>
              <a:rect l="l" t="t" r="r" b="b"/>
              <a:pathLst>
                <a:path w="9238" h="12535" extrusionOk="0">
                  <a:moveTo>
                    <a:pt x="5453" y="1"/>
                  </a:moveTo>
                  <a:cubicBezTo>
                    <a:pt x="3946" y="1"/>
                    <a:pt x="1974" y="118"/>
                    <a:pt x="1391" y="561"/>
                  </a:cubicBezTo>
                  <a:cubicBezTo>
                    <a:pt x="1391" y="561"/>
                    <a:pt x="147" y="986"/>
                    <a:pt x="74" y="3079"/>
                  </a:cubicBezTo>
                  <a:cubicBezTo>
                    <a:pt x="0" y="5217"/>
                    <a:pt x="308" y="6988"/>
                    <a:pt x="308" y="6988"/>
                  </a:cubicBezTo>
                  <a:lnTo>
                    <a:pt x="425" y="11512"/>
                  </a:lnTo>
                  <a:cubicBezTo>
                    <a:pt x="425" y="11512"/>
                    <a:pt x="1856" y="12535"/>
                    <a:pt x="4313" y="12535"/>
                  </a:cubicBezTo>
                  <a:cubicBezTo>
                    <a:pt x="5666" y="12535"/>
                    <a:pt x="7330" y="12225"/>
                    <a:pt x="9238" y="11263"/>
                  </a:cubicBezTo>
                  <a:lnTo>
                    <a:pt x="8111" y="6915"/>
                  </a:lnTo>
                  <a:lnTo>
                    <a:pt x="7847" y="1820"/>
                  </a:lnTo>
                  <a:cubicBezTo>
                    <a:pt x="7847" y="1820"/>
                    <a:pt x="7759" y="195"/>
                    <a:pt x="7247" y="78"/>
                  </a:cubicBezTo>
                  <a:cubicBezTo>
                    <a:pt x="7053" y="41"/>
                    <a:pt x="6332" y="1"/>
                    <a:pt x="5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73744" y="3427182"/>
              <a:ext cx="1159675" cy="1054817"/>
            </a:xfrm>
            <a:custGeom>
              <a:avLst/>
              <a:gdLst/>
              <a:ahLst/>
              <a:cxnLst/>
              <a:rect l="l" t="t" r="r" b="b"/>
              <a:pathLst>
                <a:path w="18768" h="17071" extrusionOk="0">
                  <a:moveTo>
                    <a:pt x="16009" y="1"/>
                  </a:moveTo>
                  <a:cubicBezTo>
                    <a:pt x="16006" y="1"/>
                    <a:pt x="16004" y="1"/>
                    <a:pt x="16002" y="1"/>
                  </a:cubicBezTo>
                  <a:cubicBezTo>
                    <a:pt x="13850" y="59"/>
                    <a:pt x="967" y="777"/>
                    <a:pt x="967" y="777"/>
                  </a:cubicBezTo>
                  <a:cubicBezTo>
                    <a:pt x="967" y="777"/>
                    <a:pt x="1" y="4642"/>
                    <a:pt x="3778" y="5403"/>
                  </a:cubicBezTo>
                  <a:cubicBezTo>
                    <a:pt x="4527" y="5553"/>
                    <a:pt x="5362" y="5609"/>
                    <a:pt x="6219" y="5609"/>
                  </a:cubicBezTo>
                  <a:cubicBezTo>
                    <a:pt x="8723" y="5609"/>
                    <a:pt x="11417" y="5130"/>
                    <a:pt x="12740" y="5130"/>
                  </a:cubicBezTo>
                  <a:cubicBezTo>
                    <a:pt x="13254" y="5130"/>
                    <a:pt x="13562" y="5203"/>
                    <a:pt x="13571" y="5403"/>
                  </a:cubicBezTo>
                  <a:cubicBezTo>
                    <a:pt x="13615" y="6296"/>
                    <a:pt x="13850" y="17071"/>
                    <a:pt x="13850" y="17071"/>
                  </a:cubicBezTo>
                  <a:lnTo>
                    <a:pt x="18256" y="17071"/>
                  </a:lnTo>
                  <a:cubicBezTo>
                    <a:pt x="18256" y="17071"/>
                    <a:pt x="18768" y="1"/>
                    <a:pt x="16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714324" y="2768663"/>
              <a:ext cx="190004" cy="207182"/>
            </a:xfrm>
            <a:custGeom>
              <a:avLst/>
              <a:gdLst/>
              <a:ahLst/>
              <a:cxnLst/>
              <a:rect l="l" t="t" r="r" b="b"/>
              <a:pathLst>
                <a:path w="3075" h="3353" extrusionOk="0">
                  <a:moveTo>
                    <a:pt x="304" y="0"/>
                  </a:moveTo>
                  <a:cubicBezTo>
                    <a:pt x="116" y="0"/>
                    <a:pt x="0" y="15"/>
                    <a:pt x="0" y="15"/>
                  </a:cubicBezTo>
                  <a:lnTo>
                    <a:pt x="600" y="3353"/>
                  </a:lnTo>
                  <a:lnTo>
                    <a:pt x="3074" y="3206"/>
                  </a:lnTo>
                  <a:lnTo>
                    <a:pt x="3060" y="2211"/>
                  </a:lnTo>
                  <a:cubicBezTo>
                    <a:pt x="2724" y="210"/>
                    <a:pt x="101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879866" y="3147634"/>
              <a:ext cx="200879" cy="252289"/>
            </a:xfrm>
            <a:custGeom>
              <a:avLst/>
              <a:gdLst/>
              <a:ahLst/>
              <a:cxnLst/>
              <a:rect l="l" t="t" r="r" b="b"/>
              <a:pathLst>
                <a:path w="3251" h="4083" extrusionOk="0">
                  <a:moveTo>
                    <a:pt x="1209" y="0"/>
                  </a:moveTo>
                  <a:cubicBezTo>
                    <a:pt x="1040" y="0"/>
                    <a:pt x="0" y="1538"/>
                    <a:pt x="0" y="1538"/>
                  </a:cubicBezTo>
                  <a:cubicBezTo>
                    <a:pt x="0" y="1538"/>
                    <a:pt x="571" y="4082"/>
                    <a:pt x="1058" y="4082"/>
                  </a:cubicBezTo>
                  <a:cubicBezTo>
                    <a:pt x="1077" y="4082"/>
                    <a:pt x="1095" y="4078"/>
                    <a:pt x="1113" y="4071"/>
                  </a:cubicBezTo>
                  <a:cubicBezTo>
                    <a:pt x="1113" y="4071"/>
                    <a:pt x="2899" y="3002"/>
                    <a:pt x="3001" y="2783"/>
                  </a:cubicBezTo>
                  <a:cubicBezTo>
                    <a:pt x="3035" y="2710"/>
                    <a:pt x="2952" y="2685"/>
                    <a:pt x="2827" y="2685"/>
                  </a:cubicBezTo>
                  <a:cubicBezTo>
                    <a:pt x="2575" y="2685"/>
                    <a:pt x="2152" y="2783"/>
                    <a:pt x="2152" y="2783"/>
                  </a:cubicBezTo>
                  <a:cubicBezTo>
                    <a:pt x="2152" y="2783"/>
                    <a:pt x="3089" y="2461"/>
                    <a:pt x="3177" y="2241"/>
                  </a:cubicBezTo>
                  <a:cubicBezTo>
                    <a:pt x="3206" y="2168"/>
                    <a:pt x="3074" y="2144"/>
                    <a:pt x="2886" y="2144"/>
                  </a:cubicBezTo>
                  <a:cubicBezTo>
                    <a:pt x="2508" y="2144"/>
                    <a:pt x="1903" y="2241"/>
                    <a:pt x="1903" y="2241"/>
                  </a:cubicBezTo>
                  <a:cubicBezTo>
                    <a:pt x="1903" y="2241"/>
                    <a:pt x="3250" y="1948"/>
                    <a:pt x="3192" y="1656"/>
                  </a:cubicBezTo>
                  <a:cubicBezTo>
                    <a:pt x="3163" y="1543"/>
                    <a:pt x="2925" y="1508"/>
                    <a:pt x="2643" y="1508"/>
                  </a:cubicBezTo>
                  <a:cubicBezTo>
                    <a:pt x="2191" y="1508"/>
                    <a:pt x="1625" y="1597"/>
                    <a:pt x="1625" y="1597"/>
                  </a:cubicBezTo>
                  <a:cubicBezTo>
                    <a:pt x="1625" y="1597"/>
                    <a:pt x="3162" y="1231"/>
                    <a:pt x="3148" y="909"/>
                  </a:cubicBezTo>
                  <a:cubicBezTo>
                    <a:pt x="3140" y="824"/>
                    <a:pt x="3006" y="792"/>
                    <a:pt x="2809" y="792"/>
                  </a:cubicBezTo>
                  <a:cubicBezTo>
                    <a:pt x="2226" y="792"/>
                    <a:pt x="1098" y="1070"/>
                    <a:pt x="1098" y="1070"/>
                  </a:cubicBezTo>
                  <a:cubicBezTo>
                    <a:pt x="1464" y="572"/>
                    <a:pt x="1362" y="60"/>
                    <a:pt x="1215" y="1"/>
                  </a:cubicBezTo>
                  <a:cubicBezTo>
                    <a:pt x="1213" y="1"/>
                    <a:pt x="1211" y="0"/>
                    <a:pt x="1209" y="0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346103" y="3753753"/>
              <a:ext cx="597077" cy="86012"/>
            </a:xfrm>
            <a:custGeom>
              <a:avLst/>
              <a:gdLst/>
              <a:ahLst/>
              <a:cxnLst/>
              <a:rect l="l" t="t" r="r" b="b"/>
              <a:pathLst>
                <a:path w="9663" h="1392" extrusionOk="0">
                  <a:moveTo>
                    <a:pt x="9663" y="1"/>
                  </a:moveTo>
                  <a:lnTo>
                    <a:pt x="1" y="425"/>
                  </a:lnTo>
                  <a:lnTo>
                    <a:pt x="220" y="1391"/>
                  </a:lnTo>
                  <a:lnTo>
                    <a:pt x="9473" y="908"/>
                  </a:lnTo>
                  <a:lnTo>
                    <a:pt x="9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379594" y="3819809"/>
              <a:ext cx="57959" cy="705642"/>
            </a:xfrm>
            <a:custGeom>
              <a:avLst/>
              <a:gdLst/>
              <a:ahLst/>
              <a:cxnLst/>
              <a:rect l="l" t="t" r="r" b="b"/>
              <a:pathLst>
                <a:path w="938" h="11420" extrusionOk="0">
                  <a:moveTo>
                    <a:pt x="484" y="0"/>
                  </a:moveTo>
                  <a:lnTo>
                    <a:pt x="1" y="30"/>
                  </a:lnTo>
                  <a:lnTo>
                    <a:pt x="630" y="11419"/>
                  </a:lnTo>
                  <a:lnTo>
                    <a:pt x="937" y="11419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895252" y="3798985"/>
              <a:ext cx="28053" cy="706569"/>
            </a:xfrm>
            <a:custGeom>
              <a:avLst/>
              <a:gdLst/>
              <a:ahLst/>
              <a:cxnLst/>
              <a:rect l="l" t="t" r="r" b="b"/>
              <a:pathLst>
                <a:path w="454" h="11435" extrusionOk="0">
                  <a:moveTo>
                    <a:pt x="454" y="1"/>
                  </a:moveTo>
                  <a:lnTo>
                    <a:pt x="0" y="30"/>
                  </a:lnTo>
                  <a:lnTo>
                    <a:pt x="44" y="11420"/>
                  </a:lnTo>
                  <a:lnTo>
                    <a:pt x="366" y="114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409440" y="3800777"/>
              <a:ext cx="500314" cy="450573"/>
            </a:xfrm>
            <a:custGeom>
              <a:avLst/>
              <a:gdLst/>
              <a:ahLst/>
              <a:cxnLst/>
              <a:rect l="l" t="t" r="r" b="b"/>
              <a:pathLst>
                <a:path w="8097" h="7292" extrusionOk="0">
                  <a:moveTo>
                    <a:pt x="7847" y="1"/>
                  </a:moveTo>
                  <a:lnTo>
                    <a:pt x="1" y="6808"/>
                  </a:lnTo>
                  <a:lnTo>
                    <a:pt x="1" y="7291"/>
                  </a:lnTo>
                  <a:lnTo>
                    <a:pt x="8096" y="191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402210" y="3819809"/>
              <a:ext cx="518356" cy="431541"/>
            </a:xfrm>
            <a:custGeom>
              <a:avLst/>
              <a:gdLst/>
              <a:ahLst/>
              <a:cxnLst/>
              <a:rect l="l" t="t" r="r" b="b"/>
              <a:pathLst>
                <a:path w="8389" h="6984" extrusionOk="0">
                  <a:moveTo>
                    <a:pt x="235" y="0"/>
                  </a:moveTo>
                  <a:lnTo>
                    <a:pt x="0" y="220"/>
                  </a:lnTo>
                  <a:lnTo>
                    <a:pt x="8316" y="6983"/>
                  </a:lnTo>
                  <a:lnTo>
                    <a:pt x="8389" y="6705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531542" y="2759888"/>
              <a:ext cx="182528" cy="297395"/>
            </a:xfrm>
            <a:custGeom>
              <a:avLst/>
              <a:gdLst/>
              <a:ahLst/>
              <a:cxnLst/>
              <a:rect l="l" t="t" r="r" b="b"/>
              <a:pathLst>
                <a:path w="2954" h="4813" extrusionOk="0">
                  <a:moveTo>
                    <a:pt x="1619" y="1"/>
                  </a:moveTo>
                  <a:cubicBezTo>
                    <a:pt x="1182" y="1"/>
                    <a:pt x="640" y="40"/>
                    <a:pt x="1" y="157"/>
                  </a:cubicBezTo>
                  <a:lnTo>
                    <a:pt x="2197" y="4812"/>
                  </a:lnTo>
                  <a:lnTo>
                    <a:pt x="2943" y="157"/>
                  </a:lnTo>
                  <a:cubicBezTo>
                    <a:pt x="2953" y="157"/>
                    <a:pt x="2495" y="1"/>
                    <a:pt x="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518009" y="2433007"/>
              <a:ext cx="310309" cy="393417"/>
            </a:xfrm>
            <a:custGeom>
              <a:avLst/>
              <a:gdLst/>
              <a:ahLst/>
              <a:cxnLst/>
              <a:rect l="l" t="t" r="r" b="b"/>
              <a:pathLst>
                <a:path w="5022" h="6367" extrusionOk="0">
                  <a:moveTo>
                    <a:pt x="2647" y="1"/>
                  </a:moveTo>
                  <a:cubicBezTo>
                    <a:pt x="1375" y="1"/>
                    <a:pt x="1333" y="587"/>
                    <a:pt x="1333" y="587"/>
                  </a:cubicBezTo>
                  <a:lnTo>
                    <a:pt x="1333" y="1597"/>
                  </a:lnTo>
                  <a:cubicBezTo>
                    <a:pt x="1333" y="1597"/>
                    <a:pt x="997" y="1358"/>
                    <a:pt x="679" y="1358"/>
                  </a:cubicBezTo>
                  <a:cubicBezTo>
                    <a:pt x="445" y="1358"/>
                    <a:pt x="221" y="1487"/>
                    <a:pt x="147" y="1933"/>
                  </a:cubicBezTo>
                  <a:cubicBezTo>
                    <a:pt x="0" y="2739"/>
                    <a:pt x="776" y="2900"/>
                    <a:pt x="776" y="2900"/>
                  </a:cubicBezTo>
                  <a:lnTo>
                    <a:pt x="601" y="5257"/>
                  </a:lnTo>
                  <a:cubicBezTo>
                    <a:pt x="586" y="5564"/>
                    <a:pt x="674" y="5886"/>
                    <a:pt x="893" y="6106"/>
                  </a:cubicBezTo>
                  <a:cubicBezTo>
                    <a:pt x="1096" y="6297"/>
                    <a:pt x="1326" y="6366"/>
                    <a:pt x="1555" y="6366"/>
                  </a:cubicBezTo>
                  <a:cubicBezTo>
                    <a:pt x="1904" y="6366"/>
                    <a:pt x="2250" y="6203"/>
                    <a:pt x="2489" y="6062"/>
                  </a:cubicBezTo>
                  <a:cubicBezTo>
                    <a:pt x="2665" y="5930"/>
                    <a:pt x="2782" y="5754"/>
                    <a:pt x="2782" y="5535"/>
                  </a:cubicBezTo>
                  <a:lnTo>
                    <a:pt x="2782" y="4905"/>
                  </a:lnTo>
                  <a:lnTo>
                    <a:pt x="3631" y="4905"/>
                  </a:lnTo>
                  <a:cubicBezTo>
                    <a:pt x="5022" y="4832"/>
                    <a:pt x="4787" y="396"/>
                    <a:pt x="4787" y="396"/>
                  </a:cubicBezTo>
                  <a:cubicBezTo>
                    <a:pt x="4787" y="57"/>
                    <a:pt x="4135" y="45"/>
                    <a:pt x="4038" y="45"/>
                  </a:cubicBezTo>
                  <a:cubicBezTo>
                    <a:pt x="4030" y="45"/>
                    <a:pt x="4026" y="45"/>
                    <a:pt x="4026" y="45"/>
                  </a:cubicBezTo>
                  <a:lnTo>
                    <a:pt x="2694" y="1"/>
                  </a:lnTo>
                  <a:cubicBezTo>
                    <a:pt x="2678" y="1"/>
                    <a:pt x="2662" y="1"/>
                    <a:pt x="2647" y="1"/>
                  </a:cubicBezTo>
                  <a:close/>
                </a:path>
              </a:pathLst>
            </a:custGeom>
            <a:solidFill>
              <a:srgbClr val="FFB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749608" y="2562400"/>
              <a:ext cx="15386" cy="81501"/>
            </a:xfrm>
            <a:custGeom>
              <a:avLst/>
              <a:gdLst/>
              <a:ahLst/>
              <a:cxnLst/>
              <a:rect l="l" t="t" r="r" b="b"/>
              <a:pathLst>
                <a:path w="249" h="1319" extrusionOk="0">
                  <a:moveTo>
                    <a:pt x="205" y="0"/>
                  </a:moveTo>
                  <a:cubicBezTo>
                    <a:pt x="161" y="0"/>
                    <a:pt x="146" y="308"/>
                    <a:pt x="161" y="732"/>
                  </a:cubicBezTo>
                  <a:cubicBezTo>
                    <a:pt x="161" y="908"/>
                    <a:pt x="205" y="1113"/>
                    <a:pt x="146" y="1201"/>
                  </a:cubicBezTo>
                  <a:cubicBezTo>
                    <a:pt x="132" y="1245"/>
                    <a:pt x="88" y="1274"/>
                    <a:pt x="59" y="1274"/>
                  </a:cubicBezTo>
                  <a:cubicBezTo>
                    <a:pt x="15" y="1303"/>
                    <a:pt x="0" y="1303"/>
                    <a:pt x="0" y="1303"/>
                  </a:cubicBezTo>
                  <a:cubicBezTo>
                    <a:pt x="0" y="1303"/>
                    <a:pt x="15" y="1318"/>
                    <a:pt x="59" y="1318"/>
                  </a:cubicBezTo>
                  <a:cubicBezTo>
                    <a:pt x="88" y="1318"/>
                    <a:pt x="146" y="1274"/>
                    <a:pt x="205" y="1230"/>
                  </a:cubicBezTo>
                  <a:cubicBezTo>
                    <a:pt x="234" y="1172"/>
                    <a:pt x="249" y="1084"/>
                    <a:pt x="249" y="981"/>
                  </a:cubicBezTo>
                  <a:lnTo>
                    <a:pt x="249" y="718"/>
                  </a:lnTo>
                  <a:cubicBezTo>
                    <a:pt x="249" y="323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700730" y="2564192"/>
              <a:ext cx="5499" cy="20885"/>
            </a:xfrm>
            <a:custGeom>
              <a:avLst/>
              <a:gdLst/>
              <a:ahLst/>
              <a:cxnLst/>
              <a:rect l="l" t="t" r="r" b="b"/>
              <a:pathLst>
                <a:path w="89" h="338" extrusionOk="0">
                  <a:moveTo>
                    <a:pt x="44" y="1"/>
                  </a:moveTo>
                  <a:cubicBezTo>
                    <a:pt x="15" y="1"/>
                    <a:pt x="1" y="74"/>
                    <a:pt x="1" y="176"/>
                  </a:cubicBezTo>
                  <a:cubicBezTo>
                    <a:pt x="1" y="264"/>
                    <a:pt x="44" y="337"/>
                    <a:pt x="59" y="337"/>
                  </a:cubicBezTo>
                  <a:cubicBezTo>
                    <a:pt x="74" y="337"/>
                    <a:pt x="88" y="264"/>
                    <a:pt x="88" y="176"/>
                  </a:cubicBezTo>
                  <a:cubicBezTo>
                    <a:pt x="88" y="74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789402" y="2562400"/>
              <a:ext cx="5499" cy="19958"/>
            </a:xfrm>
            <a:custGeom>
              <a:avLst/>
              <a:gdLst/>
              <a:ahLst/>
              <a:cxnLst/>
              <a:rect l="l" t="t" r="r" b="b"/>
              <a:pathLst>
                <a:path w="89" h="323" extrusionOk="0">
                  <a:moveTo>
                    <a:pt x="29" y="0"/>
                  </a:moveTo>
                  <a:cubicBezTo>
                    <a:pt x="15" y="0"/>
                    <a:pt x="0" y="74"/>
                    <a:pt x="0" y="162"/>
                  </a:cubicBezTo>
                  <a:cubicBezTo>
                    <a:pt x="0" y="249"/>
                    <a:pt x="29" y="323"/>
                    <a:pt x="44" y="323"/>
                  </a:cubicBezTo>
                  <a:cubicBezTo>
                    <a:pt x="73" y="323"/>
                    <a:pt x="88" y="249"/>
                    <a:pt x="88" y="162"/>
                  </a:cubicBezTo>
                  <a:cubicBezTo>
                    <a:pt x="88" y="74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554158" y="2541576"/>
              <a:ext cx="40781" cy="54375"/>
            </a:xfrm>
            <a:custGeom>
              <a:avLst/>
              <a:gdLst/>
              <a:ahLst/>
              <a:cxnLst/>
              <a:rect l="l" t="t" r="r" b="b"/>
              <a:pathLst>
                <a:path w="660" h="880" extrusionOk="0">
                  <a:moveTo>
                    <a:pt x="74" y="1"/>
                  </a:moveTo>
                  <a:cubicBezTo>
                    <a:pt x="74" y="15"/>
                    <a:pt x="118" y="45"/>
                    <a:pt x="221" y="89"/>
                  </a:cubicBezTo>
                  <a:cubicBezTo>
                    <a:pt x="281" y="129"/>
                    <a:pt x="348" y="182"/>
                    <a:pt x="407" y="269"/>
                  </a:cubicBezTo>
                  <a:lnTo>
                    <a:pt x="407" y="269"/>
                  </a:lnTo>
                  <a:cubicBezTo>
                    <a:pt x="387" y="260"/>
                    <a:pt x="364" y="253"/>
                    <a:pt x="338" y="250"/>
                  </a:cubicBezTo>
                  <a:cubicBezTo>
                    <a:pt x="316" y="241"/>
                    <a:pt x="295" y="238"/>
                    <a:pt x="274" y="238"/>
                  </a:cubicBezTo>
                  <a:cubicBezTo>
                    <a:pt x="224" y="238"/>
                    <a:pt x="178" y="258"/>
                    <a:pt x="147" y="279"/>
                  </a:cubicBezTo>
                  <a:cubicBezTo>
                    <a:pt x="89" y="323"/>
                    <a:pt x="45" y="367"/>
                    <a:pt x="30" y="425"/>
                  </a:cubicBezTo>
                  <a:cubicBezTo>
                    <a:pt x="1" y="542"/>
                    <a:pt x="30" y="645"/>
                    <a:pt x="89" y="718"/>
                  </a:cubicBezTo>
                  <a:cubicBezTo>
                    <a:pt x="177" y="865"/>
                    <a:pt x="294" y="879"/>
                    <a:pt x="294" y="879"/>
                  </a:cubicBezTo>
                  <a:cubicBezTo>
                    <a:pt x="294" y="865"/>
                    <a:pt x="191" y="806"/>
                    <a:pt x="147" y="703"/>
                  </a:cubicBezTo>
                  <a:cubicBezTo>
                    <a:pt x="103" y="630"/>
                    <a:pt x="89" y="557"/>
                    <a:pt x="118" y="455"/>
                  </a:cubicBezTo>
                  <a:cubicBezTo>
                    <a:pt x="144" y="378"/>
                    <a:pt x="214" y="335"/>
                    <a:pt x="290" y="335"/>
                  </a:cubicBezTo>
                  <a:cubicBezTo>
                    <a:pt x="301" y="335"/>
                    <a:pt x="312" y="336"/>
                    <a:pt x="323" y="337"/>
                  </a:cubicBezTo>
                  <a:cubicBezTo>
                    <a:pt x="383" y="349"/>
                    <a:pt x="432" y="371"/>
                    <a:pt x="480" y="402"/>
                  </a:cubicBezTo>
                  <a:lnTo>
                    <a:pt x="480" y="402"/>
                  </a:lnTo>
                  <a:cubicBezTo>
                    <a:pt x="482" y="405"/>
                    <a:pt x="483" y="408"/>
                    <a:pt x="484" y="411"/>
                  </a:cubicBezTo>
                  <a:lnTo>
                    <a:pt x="488" y="407"/>
                  </a:lnTo>
                  <a:lnTo>
                    <a:pt x="488" y="407"/>
                  </a:lnTo>
                  <a:cubicBezTo>
                    <a:pt x="497" y="413"/>
                    <a:pt x="505" y="419"/>
                    <a:pt x="513" y="425"/>
                  </a:cubicBezTo>
                  <a:lnTo>
                    <a:pt x="660" y="513"/>
                  </a:lnTo>
                  <a:lnTo>
                    <a:pt x="587" y="367"/>
                  </a:lnTo>
                  <a:cubicBezTo>
                    <a:pt x="484" y="191"/>
                    <a:pt x="367" y="89"/>
                    <a:pt x="250" y="45"/>
                  </a:cubicBezTo>
                  <a:cubicBezTo>
                    <a:pt x="147" y="1"/>
                    <a:pt x="74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592160" y="2421699"/>
              <a:ext cx="245245" cy="111963"/>
            </a:xfrm>
            <a:custGeom>
              <a:avLst/>
              <a:gdLst/>
              <a:ahLst/>
              <a:cxnLst/>
              <a:rect l="l" t="t" r="r" b="b"/>
              <a:pathLst>
                <a:path w="3969" h="1812" extrusionOk="0">
                  <a:moveTo>
                    <a:pt x="2068" y="0"/>
                  </a:moveTo>
                  <a:cubicBezTo>
                    <a:pt x="1112" y="0"/>
                    <a:pt x="374" y="160"/>
                    <a:pt x="133" y="389"/>
                  </a:cubicBezTo>
                  <a:cubicBezTo>
                    <a:pt x="1" y="521"/>
                    <a:pt x="74" y="1794"/>
                    <a:pt x="74" y="1794"/>
                  </a:cubicBezTo>
                  <a:cubicBezTo>
                    <a:pt x="112" y="1806"/>
                    <a:pt x="159" y="1811"/>
                    <a:pt x="213" y="1811"/>
                  </a:cubicBezTo>
                  <a:cubicBezTo>
                    <a:pt x="491" y="1811"/>
                    <a:pt x="923" y="1677"/>
                    <a:pt x="923" y="1677"/>
                  </a:cubicBezTo>
                  <a:cubicBezTo>
                    <a:pt x="1187" y="1560"/>
                    <a:pt x="1392" y="1267"/>
                    <a:pt x="1377" y="975"/>
                  </a:cubicBezTo>
                  <a:lnTo>
                    <a:pt x="1377" y="975"/>
                  </a:lnTo>
                  <a:cubicBezTo>
                    <a:pt x="1405" y="1294"/>
                    <a:pt x="1696" y="1548"/>
                    <a:pt x="2001" y="1548"/>
                  </a:cubicBezTo>
                  <a:cubicBezTo>
                    <a:pt x="2017" y="1548"/>
                    <a:pt x="2034" y="1547"/>
                    <a:pt x="2050" y="1546"/>
                  </a:cubicBezTo>
                  <a:cubicBezTo>
                    <a:pt x="2387" y="1502"/>
                    <a:pt x="2651" y="1194"/>
                    <a:pt x="2621" y="872"/>
                  </a:cubicBezTo>
                  <a:lnTo>
                    <a:pt x="2621" y="872"/>
                  </a:lnTo>
                  <a:cubicBezTo>
                    <a:pt x="2709" y="1062"/>
                    <a:pt x="2826" y="1311"/>
                    <a:pt x="3046" y="1399"/>
                  </a:cubicBezTo>
                  <a:cubicBezTo>
                    <a:pt x="3093" y="1417"/>
                    <a:pt x="3143" y="1425"/>
                    <a:pt x="3193" y="1425"/>
                  </a:cubicBezTo>
                  <a:cubicBezTo>
                    <a:pt x="3391" y="1425"/>
                    <a:pt x="3599" y="1296"/>
                    <a:pt x="3705" y="1121"/>
                  </a:cubicBezTo>
                  <a:cubicBezTo>
                    <a:pt x="3822" y="916"/>
                    <a:pt x="3851" y="653"/>
                    <a:pt x="3807" y="389"/>
                  </a:cubicBezTo>
                  <a:cubicBezTo>
                    <a:pt x="3807" y="389"/>
                    <a:pt x="3968" y="111"/>
                    <a:pt x="2709" y="23"/>
                  </a:cubicBezTo>
                  <a:cubicBezTo>
                    <a:pt x="2487" y="8"/>
                    <a:pt x="2273" y="0"/>
                    <a:pt x="20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692573" y="2640938"/>
              <a:ext cx="101397" cy="27373"/>
            </a:xfrm>
            <a:custGeom>
              <a:avLst/>
              <a:gdLst/>
              <a:ahLst/>
              <a:cxnLst/>
              <a:rect l="l" t="t" r="r" b="b"/>
              <a:pathLst>
                <a:path w="1641" h="443" extrusionOk="0">
                  <a:moveTo>
                    <a:pt x="1078" y="1"/>
                  </a:moveTo>
                  <a:cubicBezTo>
                    <a:pt x="851" y="1"/>
                    <a:pt x="606" y="55"/>
                    <a:pt x="396" y="120"/>
                  </a:cubicBezTo>
                  <a:lnTo>
                    <a:pt x="479" y="116"/>
                  </a:lnTo>
                  <a:lnTo>
                    <a:pt x="479" y="116"/>
                  </a:lnTo>
                  <a:cubicBezTo>
                    <a:pt x="284" y="156"/>
                    <a:pt x="107" y="272"/>
                    <a:pt x="1" y="442"/>
                  </a:cubicBezTo>
                  <a:cubicBezTo>
                    <a:pt x="557" y="442"/>
                    <a:pt x="1084" y="413"/>
                    <a:pt x="1640" y="340"/>
                  </a:cubicBezTo>
                  <a:cubicBezTo>
                    <a:pt x="1640" y="223"/>
                    <a:pt x="1567" y="135"/>
                    <a:pt x="1465" y="76"/>
                  </a:cubicBezTo>
                  <a:cubicBezTo>
                    <a:pt x="1377" y="32"/>
                    <a:pt x="1274" y="3"/>
                    <a:pt x="1157" y="3"/>
                  </a:cubicBezTo>
                  <a:cubicBezTo>
                    <a:pt x="1131" y="2"/>
                    <a:pt x="1105" y="1"/>
                    <a:pt x="1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713397" y="2672390"/>
              <a:ext cx="32625" cy="7786"/>
            </a:xfrm>
            <a:custGeom>
              <a:avLst/>
              <a:gdLst/>
              <a:ahLst/>
              <a:cxnLst/>
              <a:rect l="l" t="t" r="r" b="b"/>
              <a:pathLst>
                <a:path w="528" h="126" extrusionOk="0">
                  <a:moveTo>
                    <a:pt x="47" y="1"/>
                  </a:moveTo>
                  <a:cubicBezTo>
                    <a:pt x="30" y="1"/>
                    <a:pt x="19" y="3"/>
                    <a:pt x="15" y="7"/>
                  </a:cubicBezTo>
                  <a:cubicBezTo>
                    <a:pt x="0" y="36"/>
                    <a:pt x="103" y="109"/>
                    <a:pt x="279" y="124"/>
                  </a:cubicBezTo>
                  <a:cubicBezTo>
                    <a:pt x="295" y="125"/>
                    <a:pt x="310" y="126"/>
                    <a:pt x="325" y="126"/>
                  </a:cubicBezTo>
                  <a:cubicBezTo>
                    <a:pt x="446" y="126"/>
                    <a:pt x="527" y="78"/>
                    <a:pt x="527" y="65"/>
                  </a:cubicBezTo>
                  <a:cubicBezTo>
                    <a:pt x="513" y="50"/>
                    <a:pt x="396" y="50"/>
                    <a:pt x="279" y="36"/>
                  </a:cubicBezTo>
                  <a:cubicBezTo>
                    <a:pt x="182" y="14"/>
                    <a:pt x="9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669957" y="2539537"/>
              <a:ext cx="67042" cy="67660"/>
            </a:xfrm>
            <a:custGeom>
              <a:avLst/>
              <a:gdLst/>
              <a:ahLst/>
              <a:cxnLst/>
              <a:rect l="l" t="t" r="r" b="b"/>
              <a:pathLst>
                <a:path w="1085" h="1095" extrusionOk="0">
                  <a:moveTo>
                    <a:pt x="1084" y="575"/>
                  </a:moveTo>
                  <a:cubicBezTo>
                    <a:pt x="1084" y="576"/>
                    <a:pt x="1084" y="605"/>
                    <a:pt x="1069" y="693"/>
                  </a:cubicBezTo>
                  <a:cubicBezTo>
                    <a:pt x="1084" y="620"/>
                    <a:pt x="1084" y="576"/>
                    <a:pt x="1084" y="575"/>
                  </a:cubicBezTo>
                  <a:close/>
                  <a:moveTo>
                    <a:pt x="558" y="1"/>
                  </a:moveTo>
                  <a:cubicBezTo>
                    <a:pt x="497" y="1"/>
                    <a:pt x="432" y="11"/>
                    <a:pt x="367" y="34"/>
                  </a:cubicBezTo>
                  <a:cubicBezTo>
                    <a:pt x="176" y="92"/>
                    <a:pt x="1" y="312"/>
                    <a:pt x="1" y="546"/>
                  </a:cubicBezTo>
                  <a:cubicBezTo>
                    <a:pt x="1" y="795"/>
                    <a:pt x="176" y="985"/>
                    <a:pt x="367" y="1059"/>
                  </a:cubicBezTo>
                  <a:cubicBezTo>
                    <a:pt x="437" y="1084"/>
                    <a:pt x="507" y="1095"/>
                    <a:pt x="573" y="1095"/>
                  </a:cubicBezTo>
                  <a:cubicBezTo>
                    <a:pt x="700" y="1095"/>
                    <a:pt x="812" y="1053"/>
                    <a:pt x="879" y="985"/>
                  </a:cubicBezTo>
                  <a:cubicBezTo>
                    <a:pt x="996" y="898"/>
                    <a:pt x="1055" y="766"/>
                    <a:pt x="1069" y="693"/>
                  </a:cubicBezTo>
                  <a:lnTo>
                    <a:pt x="1069" y="693"/>
                  </a:lnTo>
                  <a:cubicBezTo>
                    <a:pt x="1026" y="766"/>
                    <a:pt x="982" y="883"/>
                    <a:pt x="865" y="971"/>
                  </a:cubicBezTo>
                  <a:cubicBezTo>
                    <a:pt x="774" y="1031"/>
                    <a:pt x="664" y="1077"/>
                    <a:pt x="542" y="1077"/>
                  </a:cubicBezTo>
                  <a:cubicBezTo>
                    <a:pt x="486" y="1077"/>
                    <a:pt x="427" y="1067"/>
                    <a:pt x="367" y="1044"/>
                  </a:cubicBezTo>
                  <a:cubicBezTo>
                    <a:pt x="191" y="985"/>
                    <a:pt x="45" y="780"/>
                    <a:pt x="45" y="561"/>
                  </a:cubicBezTo>
                  <a:cubicBezTo>
                    <a:pt x="30" y="356"/>
                    <a:pt x="191" y="151"/>
                    <a:pt x="367" y="92"/>
                  </a:cubicBezTo>
                  <a:cubicBezTo>
                    <a:pt x="427" y="69"/>
                    <a:pt x="489" y="59"/>
                    <a:pt x="548" y="59"/>
                  </a:cubicBezTo>
                  <a:cubicBezTo>
                    <a:pt x="677" y="59"/>
                    <a:pt x="794" y="106"/>
                    <a:pt x="865" y="166"/>
                  </a:cubicBezTo>
                  <a:cubicBezTo>
                    <a:pt x="996" y="239"/>
                    <a:pt x="1055" y="370"/>
                    <a:pt x="1069" y="444"/>
                  </a:cubicBezTo>
                  <a:cubicBezTo>
                    <a:pt x="1084" y="516"/>
                    <a:pt x="1084" y="575"/>
                    <a:pt x="1084" y="575"/>
                  </a:cubicBezTo>
                  <a:lnTo>
                    <a:pt x="1084" y="575"/>
                  </a:lnTo>
                  <a:cubicBezTo>
                    <a:pt x="1084" y="575"/>
                    <a:pt x="1084" y="516"/>
                    <a:pt x="1069" y="400"/>
                  </a:cubicBezTo>
                  <a:cubicBezTo>
                    <a:pt x="1069" y="327"/>
                    <a:pt x="1011" y="209"/>
                    <a:pt x="879" y="107"/>
                  </a:cubicBezTo>
                  <a:cubicBezTo>
                    <a:pt x="809" y="47"/>
                    <a:pt x="691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767651" y="2537745"/>
              <a:ext cx="67042" cy="67475"/>
            </a:xfrm>
            <a:custGeom>
              <a:avLst/>
              <a:gdLst/>
              <a:ahLst/>
              <a:cxnLst/>
              <a:rect l="l" t="t" r="r" b="b"/>
              <a:pathLst>
                <a:path w="1085" h="1092" extrusionOk="0">
                  <a:moveTo>
                    <a:pt x="1072" y="480"/>
                  </a:moveTo>
                  <a:lnTo>
                    <a:pt x="1072" y="480"/>
                  </a:lnTo>
                  <a:cubicBezTo>
                    <a:pt x="1084" y="544"/>
                    <a:pt x="1084" y="561"/>
                    <a:pt x="1084" y="561"/>
                  </a:cubicBezTo>
                  <a:cubicBezTo>
                    <a:pt x="1084" y="561"/>
                    <a:pt x="1084" y="528"/>
                    <a:pt x="1072" y="480"/>
                  </a:cubicBezTo>
                  <a:close/>
                  <a:moveTo>
                    <a:pt x="555" y="0"/>
                  </a:moveTo>
                  <a:cubicBezTo>
                    <a:pt x="495" y="0"/>
                    <a:pt x="432" y="10"/>
                    <a:pt x="367" y="34"/>
                  </a:cubicBezTo>
                  <a:cubicBezTo>
                    <a:pt x="162" y="92"/>
                    <a:pt x="1" y="312"/>
                    <a:pt x="1" y="546"/>
                  </a:cubicBezTo>
                  <a:cubicBezTo>
                    <a:pt x="1" y="780"/>
                    <a:pt x="162" y="985"/>
                    <a:pt x="367" y="1058"/>
                  </a:cubicBezTo>
                  <a:cubicBezTo>
                    <a:pt x="432" y="1081"/>
                    <a:pt x="495" y="1091"/>
                    <a:pt x="555" y="1091"/>
                  </a:cubicBezTo>
                  <a:cubicBezTo>
                    <a:pt x="685" y="1091"/>
                    <a:pt x="799" y="1045"/>
                    <a:pt x="879" y="985"/>
                  </a:cubicBezTo>
                  <a:cubicBezTo>
                    <a:pt x="982" y="897"/>
                    <a:pt x="1040" y="765"/>
                    <a:pt x="1055" y="692"/>
                  </a:cubicBezTo>
                  <a:lnTo>
                    <a:pt x="1055" y="692"/>
                  </a:lnTo>
                  <a:cubicBezTo>
                    <a:pt x="1026" y="765"/>
                    <a:pt x="967" y="868"/>
                    <a:pt x="865" y="956"/>
                  </a:cubicBezTo>
                  <a:cubicBezTo>
                    <a:pt x="778" y="1023"/>
                    <a:pt x="665" y="1072"/>
                    <a:pt x="549" y="1072"/>
                  </a:cubicBezTo>
                  <a:cubicBezTo>
                    <a:pt x="488" y="1072"/>
                    <a:pt x="427" y="1059"/>
                    <a:pt x="367" y="1029"/>
                  </a:cubicBezTo>
                  <a:cubicBezTo>
                    <a:pt x="177" y="985"/>
                    <a:pt x="30" y="780"/>
                    <a:pt x="30" y="561"/>
                  </a:cubicBezTo>
                  <a:cubicBezTo>
                    <a:pt x="15" y="341"/>
                    <a:pt x="177" y="136"/>
                    <a:pt x="367" y="92"/>
                  </a:cubicBezTo>
                  <a:cubicBezTo>
                    <a:pt x="427" y="67"/>
                    <a:pt x="490" y="56"/>
                    <a:pt x="552" y="56"/>
                  </a:cubicBezTo>
                  <a:cubicBezTo>
                    <a:pt x="672" y="56"/>
                    <a:pt x="787" y="98"/>
                    <a:pt x="865" y="165"/>
                  </a:cubicBezTo>
                  <a:cubicBezTo>
                    <a:pt x="982" y="238"/>
                    <a:pt x="1040" y="356"/>
                    <a:pt x="1055" y="429"/>
                  </a:cubicBezTo>
                  <a:cubicBezTo>
                    <a:pt x="1062" y="447"/>
                    <a:pt x="1068" y="464"/>
                    <a:pt x="1072" y="480"/>
                  </a:cubicBezTo>
                  <a:lnTo>
                    <a:pt x="1072" y="480"/>
                  </a:lnTo>
                  <a:cubicBezTo>
                    <a:pt x="1068" y="459"/>
                    <a:pt x="1062" y="432"/>
                    <a:pt x="1055" y="399"/>
                  </a:cubicBezTo>
                  <a:cubicBezTo>
                    <a:pt x="1055" y="326"/>
                    <a:pt x="1011" y="195"/>
                    <a:pt x="879" y="107"/>
                  </a:cubicBezTo>
                  <a:cubicBezTo>
                    <a:pt x="799" y="47"/>
                    <a:pt x="685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736940" y="2573276"/>
              <a:ext cx="31698" cy="2781"/>
            </a:xfrm>
            <a:custGeom>
              <a:avLst/>
              <a:gdLst/>
              <a:ahLst/>
              <a:cxnLst/>
              <a:rect l="l" t="t" r="r" b="b"/>
              <a:pathLst>
                <a:path w="513" h="45" extrusionOk="0">
                  <a:moveTo>
                    <a:pt x="249" y="0"/>
                  </a:moveTo>
                  <a:cubicBezTo>
                    <a:pt x="103" y="0"/>
                    <a:pt x="0" y="0"/>
                    <a:pt x="0" y="29"/>
                  </a:cubicBezTo>
                  <a:cubicBezTo>
                    <a:pt x="0" y="44"/>
                    <a:pt x="117" y="44"/>
                    <a:pt x="249" y="44"/>
                  </a:cubicBezTo>
                  <a:cubicBezTo>
                    <a:pt x="410" y="44"/>
                    <a:pt x="512" y="44"/>
                    <a:pt x="512" y="29"/>
                  </a:cubicBezTo>
                  <a:cubicBezTo>
                    <a:pt x="512" y="0"/>
                    <a:pt x="381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596671" y="2529836"/>
              <a:ext cx="76990" cy="31698"/>
            </a:xfrm>
            <a:custGeom>
              <a:avLst/>
              <a:gdLst/>
              <a:ahLst/>
              <a:cxnLst/>
              <a:rect l="l" t="t" r="r" b="b"/>
              <a:pathLst>
                <a:path w="1246" h="513" extrusionOk="0">
                  <a:moveTo>
                    <a:pt x="1" y="0"/>
                  </a:moveTo>
                  <a:cubicBezTo>
                    <a:pt x="1" y="15"/>
                    <a:pt x="74" y="30"/>
                    <a:pt x="177" y="88"/>
                  </a:cubicBezTo>
                  <a:cubicBezTo>
                    <a:pt x="294" y="147"/>
                    <a:pt x="455" y="191"/>
                    <a:pt x="616" y="264"/>
                  </a:cubicBezTo>
                  <a:cubicBezTo>
                    <a:pt x="792" y="337"/>
                    <a:pt x="953" y="410"/>
                    <a:pt x="1055" y="454"/>
                  </a:cubicBezTo>
                  <a:cubicBezTo>
                    <a:pt x="1172" y="484"/>
                    <a:pt x="1245" y="513"/>
                    <a:pt x="1245" y="513"/>
                  </a:cubicBezTo>
                  <a:cubicBezTo>
                    <a:pt x="1245" y="513"/>
                    <a:pt x="1187" y="469"/>
                    <a:pt x="1055" y="410"/>
                  </a:cubicBezTo>
                  <a:cubicBezTo>
                    <a:pt x="953" y="366"/>
                    <a:pt x="792" y="308"/>
                    <a:pt x="616" y="235"/>
                  </a:cubicBezTo>
                  <a:cubicBezTo>
                    <a:pt x="455" y="162"/>
                    <a:pt x="294" y="88"/>
                    <a:pt x="177" y="44"/>
                  </a:cubicBezTo>
                  <a:cubicBezTo>
                    <a:pt x="74" y="1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63654" y="3056305"/>
              <a:ext cx="36209" cy="227140"/>
            </a:xfrm>
            <a:custGeom>
              <a:avLst/>
              <a:gdLst/>
              <a:ahLst/>
              <a:cxnLst/>
              <a:rect l="l" t="t" r="r" b="b"/>
              <a:pathLst>
                <a:path w="586" h="3676" extrusionOk="0">
                  <a:moveTo>
                    <a:pt x="15" y="1"/>
                  </a:moveTo>
                  <a:cubicBezTo>
                    <a:pt x="0" y="1"/>
                    <a:pt x="88" y="850"/>
                    <a:pt x="235" y="1845"/>
                  </a:cubicBezTo>
                  <a:cubicBezTo>
                    <a:pt x="381" y="2855"/>
                    <a:pt x="527" y="3675"/>
                    <a:pt x="542" y="3675"/>
                  </a:cubicBezTo>
                  <a:cubicBezTo>
                    <a:pt x="586" y="3675"/>
                    <a:pt x="469" y="2855"/>
                    <a:pt x="322" y="1831"/>
                  </a:cubicBezTo>
                  <a:cubicBezTo>
                    <a:pt x="176" y="820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697084" y="3128664"/>
              <a:ext cx="31760" cy="31513"/>
            </a:xfrm>
            <a:custGeom>
              <a:avLst/>
              <a:gdLst/>
              <a:ahLst/>
              <a:cxnLst/>
              <a:rect l="l" t="t" r="r" b="b"/>
              <a:pathLst>
                <a:path w="514" h="510" extrusionOk="0">
                  <a:moveTo>
                    <a:pt x="202" y="82"/>
                  </a:moveTo>
                  <a:cubicBezTo>
                    <a:pt x="221" y="82"/>
                    <a:pt x="242" y="84"/>
                    <a:pt x="264" y="89"/>
                  </a:cubicBezTo>
                  <a:cubicBezTo>
                    <a:pt x="308" y="118"/>
                    <a:pt x="396" y="133"/>
                    <a:pt x="411" y="206"/>
                  </a:cubicBezTo>
                  <a:cubicBezTo>
                    <a:pt x="440" y="264"/>
                    <a:pt x="426" y="352"/>
                    <a:pt x="367" y="411"/>
                  </a:cubicBezTo>
                  <a:cubicBezTo>
                    <a:pt x="338" y="425"/>
                    <a:pt x="301" y="433"/>
                    <a:pt x="264" y="433"/>
                  </a:cubicBezTo>
                  <a:cubicBezTo>
                    <a:pt x="228" y="433"/>
                    <a:pt x="191" y="425"/>
                    <a:pt x="162" y="411"/>
                  </a:cubicBezTo>
                  <a:cubicBezTo>
                    <a:pt x="89" y="367"/>
                    <a:pt x="74" y="294"/>
                    <a:pt x="89" y="235"/>
                  </a:cubicBezTo>
                  <a:cubicBezTo>
                    <a:pt x="126" y="125"/>
                    <a:pt x="183" y="96"/>
                    <a:pt x="201" y="82"/>
                  </a:cubicBezTo>
                  <a:lnTo>
                    <a:pt x="201" y="82"/>
                  </a:lnTo>
                  <a:cubicBezTo>
                    <a:pt x="201" y="82"/>
                    <a:pt x="201" y="82"/>
                    <a:pt x="202" y="82"/>
                  </a:cubicBezTo>
                  <a:close/>
                  <a:moveTo>
                    <a:pt x="264" y="1"/>
                  </a:moveTo>
                  <a:cubicBezTo>
                    <a:pt x="103" y="1"/>
                    <a:pt x="45" y="103"/>
                    <a:pt x="60" y="103"/>
                  </a:cubicBezTo>
                  <a:cubicBezTo>
                    <a:pt x="60" y="108"/>
                    <a:pt x="62" y="110"/>
                    <a:pt x="66" y="110"/>
                  </a:cubicBezTo>
                  <a:cubicBezTo>
                    <a:pt x="79" y="110"/>
                    <a:pt x="110" y="92"/>
                    <a:pt x="159" y="85"/>
                  </a:cubicBezTo>
                  <a:lnTo>
                    <a:pt x="159" y="85"/>
                  </a:lnTo>
                  <a:cubicBezTo>
                    <a:pt x="155" y="86"/>
                    <a:pt x="151" y="87"/>
                    <a:pt x="147" y="89"/>
                  </a:cubicBezTo>
                  <a:cubicBezTo>
                    <a:pt x="118" y="103"/>
                    <a:pt x="60" y="147"/>
                    <a:pt x="45" y="220"/>
                  </a:cubicBezTo>
                  <a:cubicBezTo>
                    <a:pt x="1" y="279"/>
                    <a:pt x="30" y="396"/>
                    <a:pt x="118" y="455"/>
                  </a:cubicBezTo>
                  <a:cubicBezTo>
                    <a:pt x="155" y="491"/>
                    <a:pt x="206" y="510"/>
                    <a:pt x="261" y="510"/>
                  </a:cubicBezTo>
                  <a:cubicBezTo>
                    <a:pt x="316" y="510"/>
                    <a:pt x="374" y="491"/>
                    <a:pt x="426" y="455"/>
                  </a:cubicBezTo>
                  <a:cubicBezTo>
                    <a:pt x="513" y="367"/>
                    <a:pt x="513" y="235"/>
                    <a:pt x="484" y="147"/>
                  </a:cubicBezTo>
                  <a:cubicBezTo>
                    <a:pt x="440" y="30"/>
                    <a:pt x="33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819248" y="2982154"/>
              <a:ext cx="45292" cy="258777"/>
            </a:xfrm>
            <a:custGeom>
              <a:avLst/>
              <a:gdLst/>
              <a:ahLst/>
              <a:cxnLst/>
              <a:rect l="l" t="t" r="r" b="b"/>
              <a:pathLst>
                <a:path w="733" h="4188" extrusionOk="0">
                  <a:moveTo>
                    <a:pt x="44" y="0"/>
                  </a:moveTo>
                  <a:cubicBezTo>
                    <a:pt x="0" y="0"/>
                    <a:pt x="147" y="937"/>
                    <a:pt x="337" y="2094"/>
                  </a:cubicBezTo>
                  <a:cubicBezTo>
                    <a:pt x="513" y="3250"/>
                    <a:pt x="703" y="4187"/>
                    <a:pt x="718" y="4187"/>
                  </a:cubicBezTo>
                  <a:cubicBezTo>
                    <a:pt x="732" y="4187"/>
                    <a:pt x="615" y="3236"/>
                    <a:pt x="425" y="2079"/>
                  </a:cubicBezTo>
                  <a:cubicBezTo>
                    <a:pt x="249" y="923"/>
                    <a:pt x="59" y="0"/>
                    <a:pt x="44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273756" y="3427182"/>
              <a:ext cx="1159675" cy="1054817"/>
            </a:xfrm>
            <a:custGeom>
              <a:avLst/>
              <a:gdLst/>
              <a:ahLst/>
              <a:cxnLst/>
              <a:rect l="l" t="t" r="r" b="b"/>
              <a:pathLst>
                <a:path w="18768" h="17071" extrusionOk="0">
                  <a:moveTo>
                    <a:pt x="16009" y="1"/>
                  </a:moveTo>
                  <a:cubicBezTo>
                    <a:pt x="16006" y="1"/>
                    <a:pt x="16004" y="1"/>
                    <a:pt x="16002" y="1"/>
                  </a:cubicBezTo>
                  <a:cubicBezTo>
                    <a:pt x="13850" y="59"/>
                    <a:pt x="967" y="777"/>
                    <a:pt x="967" y="777"/>
                  </a:cubicBezTo>
                  <a:cubicBezTo>
                    <a:pt x="967" y="777"/>
                    <a:pt x="1" y="4642"/>
                    <a:pt x="3778" y="5403"/>
                  </a:cubicBezTo>
                  <a:cubicBezTo>
                    <a:pt x="4527" y="5553"/>
                    <a:pt x="5362" y="5609"/>
                    <a:pt x="6219" y="5609"/>
                  </a:cubicBezTo>
                  <a:cubicBezTo>
                    <a:pt x="8723" y="5609"/>
                    <a:pt x="11417" y="5130"/>
                    <a:pt x="12740" y="5130"/>
                  </a:cubicBezTo>
                  <a:cubicBezTo>
                    <a:pt x="13254" y="5130"/>
                    <a:pt x="13562" y="5203"/>
                    <a:pt x="13571" y="5403"/>
                  </a:cubicBezTo>
                  <a:cubicBezTo>
                    <a:pt x="13615" y="6296"/>
                    <a:pt x="13850" y="17071"/>
                    <a:pt x="13850" y="17071"/>
                  </a:cubicBezTo>
                  <a:lnTo>
                    <a:pt x="18256" y="17071"/>
                  </a:lnTo>
                  <a:cubicBezTo>
                    <a:pt x="18256" y="17071"/>
                    <a:pt x="18768" y="1"/>
                    <a:pt x="16009" y="1"/>
                  </a:cubicBezTo>
                  <a:close/>
                </a:path>
              </a:pathLst>
            </a:custGeom>
            <a:solidFill>
              <a:srgbClr val="FFFFFF">
                <a:alpha val="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6978" y="3476059"/>
              <a:ext cx="810561" cy="1000504"/>
            </a:xfrm>
            <a:custGeom>
              <a:avLst/>
              <a:gdLst/>
              <a:ahLst/>
              <a:cxnLst/>
              <a:rect l="l" t="t" r="r" b="b"/>
              <a:pathLst>
                <a:path w="13118" h="16192" extrusionOk="0">
                  <a:moveTo>
                    <a:pt x="132" y="0"/>
                  </a:moveTo>
                  <a:lnTo>
                    <a:pt x="132" y="0"/>
                  </a:lnTo>
                  <a:cubicBezTo>
                    <a:pt x="132" y="0"/>
                    <a:pt x="88" y="74"/>
                    <a:pt x="59" y="249"/>
                  </a:cubicBezTo>
                  <a:cubicBezTo>
                    <a:pt x="15" y="440"/>
                    <a:pt x="1" y="703"/>
                    <a:pt x="74" y="1040"/>
                  </a:cubicBezTo>
                  <a:cubicBezTo>
                    <a:pt x="147" y="1391"/>
                    <a:pt x="308" y="1772"/>
                    <a:pt x="630" y="2152"/>
                  </a:cubicBezTo>
                  <a:cubicBezTo>
                    <a:pt x="791" y="2357"/>
                    <a:pt x="967" y="2533"/>
                    <a:pt x="1186" y="2709"/>
                  </a:cubicBezTo>
                  <a:cubicBezTo>
                    <a:pt x="1435" y="2870"/>
                    <a:pt x="1684" y="3002"/>
                    <a:pt x="1962" y="3119"/>
                  </a:cubicBezTo>
                  <a:cubicBezTo>
                    <a:pt x="2533" y="3367"/>
                    <a:pt x="3192" y="3514"/>
                    <a:pt x="3895" y="3587"/>
                  </a:cubicBezTo>
                  <a:cubicBezTo>
                    <a:pt x="4612" y="3660"/>
                    <a:pt x="5388" y="3719"/>
                    <a:pt x="6193" y="3748"/>
                  </a:cubicBezTo>
                  <a:cubicBezTo>
                    <a:pt x="6823" y="3777"/>
                    <a:pt x="7480" y="3792"/>
                    <a:pt x="8156" y="3792"/>
                  </a:cubicBezTo>
                  <a:cubicBezTo>
                    <a:pt x="9210" y="3792"/>
                    <a:pt x="10311" y="3755"/>
                    <a:pt x="11434" y="3675"/>
                  </a:cubicBezTo>
                  <a:cubicBezTo>
                    <a:pt x="11493" y="3671"/>
                    <a:pt x="11550" y="3670"/>
                    <a:pt x="11606" y="3670"/>
                  </a:cubicBezTo>
                  <a:cubicBezTo>
                    <a:pt x="11786" y="3670"/>
                    <a:pt x="11954" y="3689"/>
                    <a:pt x="12122" y="3733"/>
                  </a:cubicBezTo>
                  <a:cubicBezTo>
                    <a:pt x="12312" y="3807"/>
                    <a:pt x="12503" y="3938"/>
                    <a:pt x="12590" y="4129"/>
                  </a:cubicBezTo>
                  <a:cubicBezTo>
                    <a:pt x="12678" y="4334"/>
                    <a:pt x="12708" y="4553"/>
                    <a:pt x="12722" y="4773"/>
                  </a:cubicBezTo>
                  <a:cubicBezTo>
                    <a:pt x="12722" y="4992"/>
                    <a:pt x="12737" y="5212"/>
                    <a:pt x="12737" y="5432"/>
                  </a:cubicBezTo>
                  <a:cubicBezTo>
                    <a:pt x="12752" y="6310"/>
                    <a:pt x="12795" y="7144"/>
                    <a:pt x="12810" y="7964"/>
                  </a:cubicBezTo>
                  <a:cubicBezTo>
                    <a:pt x="12869" y="9575"/>
                    <a:pt x="12927" y="11009"/>
                    <a:pt x="12956" y="12239"/>
                  </a:cubicBezTo>
                  <a:cubicBezTo>
                    <a:pt x="13015" y="13469"/>
                    <a:pt x="13044" y="14435"/>
                    <a:pt x="13074" y="15138"/>
                  </a:cubicBezTo>
                  <a:cubicBezTo>
                    <a:pt x="13044" y="14435"/>
                    <a:pt x="13030" y="13454"/>
                    <a:pt x="13000" y="12239"/>
                  </a:cubicBezTo>
                  <a:cubicBezTo>
                    <a:pt x="12956" y="11009"/>
                    <a:pt x="12927" y="9575"/>
                    <a:pt x="12869" y="7964"/>
                  </a:cubicBezTo>
                  <a:cubicBezTo>
                    <a:pt x="12854" y="7144"/>
                    <a:pt x="12810" y="6310"/>
                    <a:pt x="12795" y="5432"/>
                  </a:cubicBezTo>
                  <a:cubicBezTo>
                    <a:pt x="12795" y="5212"/>
                    <a:pt x="12781" y="4992"/>
                    <a:pt x="12781" y="4773"/>
                  </a:cubicBezTo>
                  <a:cubicBezTo>
                    <a:pt x="12781" y="4553"/>
                    <a:pt x="12752" y="4319"/>
                    <a:pt x="12649" y="4099"/>
                  </a:cubicBezTo>
                  <a:cubicBezTo>
                    <a:pt x="12561" y="3880"/>
                    <a:pt x="12356" y="3733"/>
                    <a:pt x="12122" y="3660"/>
                  </a:cubicBezTo>
                  <a:cubicBezTo>
                    <a:pt x="11954" y="3616"/>
                    <a:pt x="11769" y="3596"/>
                    <a:pt x="11587" y="3596"/>
                  </a:cubicBezTo>
                  <a:cubicBezTo>
                    <a:pt x="11531" y="3596"/>
                    <a:pt x="11475" y="3598"/>
                    <a:pt x="11419" y="3602"/>
                  </a:cubicBezTo>
                  <a:cubicBezTo>
                    <a:pt x="10296" y="3682"/>
                    <a:pt x="9200" y="3719"/>
                    <a:pt x="8151" y="3719"/>
                  </a:cubicBezTo>
                  <a:cubicBezTo>
                    <a:pt x="7477" y="3719"/>
                    <a:pt x="6823" y="3704"/>
                    <a:pt x="6193" y="3675"/>
                  </a:cubicBezTo>
                  <a:cubicBezTo>
                    <a:pt x="5388" y="3631"/>
                    <a:pt x="4612" y="3587"/>
                    <a:pt x="3895" y="3514"/>
                  </a:cubicBezTo>
                  <a:cubicBezTo>
                    <a:pt x="3192" y="3441"/>
                    <a:pt x="2548" y="3309"/>
                    <a:pt x="1977" y="3075"/>
                  </a:cubicBezTo>
                  <a:cubicBezTo>
                    <a:pt x="1699" y="2943"/>
                    <a:pt x="1450" y="2811"/>
                    <a:pt x="1230" y="2650"/>
                  </a:cubicBezTo>
                  <a:cubicBezTo>
                    <a:pt x="1011" y="2489"/>
                    <a:pt x="820" y="2299"/>
                    <a:pt x="674" y="2123"/>
                  </a:cubicBezTo>
                  <a:cubicBezTo>
                    <a:pt x="367" y="1757"/>
                    <a:pt x="191" y="1362"/>
                    <a:pt x="118" y="1040"/>
                  </a:cubicBezTo>
                  <a:cubicBezTo>
                    <a:pt x="44" y="703"/>
                    <a:pt x="44" y="454"/>
                    <a:pt x="74" y="264"/>
                  </a:cubicBezTo>
                  <a:lnTo>
                    <a:pt x="132" y="0"/>
                  </a:lnTo>
                  <a:close/>
                  <a:moveTo>
                    <a:pt x="13074" y="15138"/>
                  </a:moveTo>
                  <a:cubicBezTo>
                    <a:pt x="13074" y="15460"/>
                    <a:pt x="13088" y="15738"/>
                    <a:pt x="13088" y="15914"/>
                  </a:cubicBezTo>
                  <a:lnTo>
                    <a:pt x="13088" y="16119"/>
                  </a:lnTo>
                  <a:cubicBezTo>
                    <a:pt x="13117" y="16177"/>
                    <a:pt x="13117" y="16192"/>
                    <a:pt x="13117" y="16192"/>
                  </a:cubicBezTo>
                  <a:lnTo>
                    <a:pt x="13117" y="16119"/>
                  </a:lnTo>
                  <a:cubicBezTo>
                    <a:pt x="13117" y="16060"/>
                    <a:pt x="13117" y="16016"/>
                    <a:pt x="13103" y="15914"/>
                  </a:cubicBezTo>
                  <a:cubicBezTo>
                    <a:pt x="13103" y="15738"/>
                    <a:pt x="13088" y="15474"/>
                    <a:pt x="13074" y="15138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293641" y="2933277"/>
              <a:ext cx="655901" cy="594791"/>
            </a:xfrm>
            <a:custGeom>
              <a:avLst/>
              <a:gdLst/>
              <a:ahLst/>
              <a:cxnLst/>
              <a:rect l="l" t="t" r="r" b="b"/>
              <a:pathLst>
                <a:path w="10615" h="9626" extrusionOk="0">
                  <a:moveTo>
                    <a:pt x="3456" y="1"/>
                  </a:moveTo>
                  <a:lnTo>
                    <a:pt x="352" y="147"/>
                  </a:lnTo>
                  <a:cubicBezTo>
                    <a:pt x="352" y="147"/>
                    <a:pt x="1" y="2782"/>
                    <a:pt x="747" y="6735"/>
                  </a:cubicBezTo>
                  <a:cubicBezTo>
                    <a:pt x="1196" y="9067"/>
                    <a:pt x="2614" y="9626"/>
                    <a:pt x="3893" y="9626"/>
                  </a:cubicBezTo>
                  <a:cubicBezTo>
                    <a:pt x="4782" y="9626"/>
                    <a:pt x="5604" y="9356"/>
                    <a:pt x="5988" y="9224"/>
                  </a:cubicBezTo>
                  <a:cubicBezTo>
                    <a:pt x="6925" y="8916"/>
                    <a:pt x="10614" y="7555"/>
                    <a:pt x="10614" y="7555"/>
                  </a:cubicBezTo>
                  <a:lnTo>
                    <a:pt x="9502" y="5007"/>
                  </a:lnTo>
                  <a:cubicBezTo>
                    <a:pt x="9502" y="5007"/>
                    <a:pt x="7233" y="5813"/>
                    <a:pt x="4671" y="6369"/>
                  </a:cubicBezTo>
                  <a:cubicBezTo>
                    <a:pt x="4649" y="6373"/>
                    <a:pt x="4628" y="6376"/>
                    <a:pt x="4607" y="6376"/>
                  </a:cubicBezTo>
                  <a:cubicBezTo>
                    <a:pt x="3498" y="6376"/>
                    <a:pt x="3456" y="1"/>
                    <a:pt x="3456" y="1"/>
                  </a:cubicBezTo>
                  <a:close/>
                </a:path>
              </a:pathLst>
            </a:custGeom>
            <a:solidFill>
              <a:srgbClr val="151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1541" y="2832308"/>
              <a:ext cx="517491" cy="482765"/>
            </a:xfrm>
            <a:custGeom>
              <a:avLst/>
              <a:gdLst/>
              <a:ahLst/>
              <a:cxnLst/>
              <a:rect l="l" t="t" r="r" b="b"/>
              <a:pathLst>
                <a:path w="8375" h="7813" extrusionOk="0">
                  <a:moveTo>
                    <a:pt x="772" y="0"/>
                  </a:moveTo>
                  <a:cubicBezTo>
                    <a:pt x="647" y="0"/>
                    <a:pt x="532" y="23"/>
                    <a:pt x="440" y="54"/>
                  </a:cubicBezTo>
                  <a:cubicBezTo>
                    <a:pt x="250" y="112"/>
                    <a:pt x="132" y="229"/>
                    <a:pt x="74" y="303"/>
                  </a:cubicBezTo>
                  <a:cubicBezTo>
                    <a:pt x="15" y="361"/>
                    <a:pt x="1" y="420"/>
                    <a:pt x="1" y="420"/>
                  </a:cubicBezTo>
                  <a:cubicBezTo>
                    <a:pt x="1" y="422"/>
                    <a:pt x="1" y="422"/>
                    <a:pt x="2" y="422"/>
                  </a:cubicBezTo>
                  <a:cubicBezTo>
                    <a:pt x="5" y="422"/>
                    <a:pt x="25" y="381"/>
                    <a:pt x="89" y="317"/>
                  </a:cubicBezTo>
                  <a:cubicBezTo>
                    <a:pt x="162" y="244"/>
                    <a:pt x="279" y="156"/>
                    <a:pt x="455" y="98"/>
                  </a:cubicBezTo>
                  <a:cubicBezTo>
                    <a:pt x="550" y="68"/>
                    <a:pt x="656" y="50"/>
                    <a:pt x="767" y="50"/>
                  </a:cubicBezTo>
                  <a:cubicBezTo>
                    <a:pt x="879" y="50"/>
                    <a:pt x="996" y="68"/>
                    <a:pt x="1113" y="112"/>
                  </a:cubicBezTo>
                  <a:cubicBezTo>
                    <a:pt x="1377" y="200"/>
                    <a:pt x="1596" y="420"/>
                    <a:pt x="1757" y="712"/>
                  </a:cubicBezTo>
                  <a:cubicBezTo>
                    <a:pt x="1918" y="1005"/>
                    <a:pt x="1992" y="1371"/>
                    <a:pt x="2006" y="1766"/>
                  </a:cubicBezTo>
                  <a:cubicBezTo>
                    <a:pt x="2036" y="2147"/>
                    <a:pt x="2006" y="2586"/>
                    <a:pt x="2036" y="3025"/>
                  </a:cubicBezTo>
                  <a:cubicBezTo>
                    <a:pt x="2065" y="3918"/>
                    <a:pt x="2153" y="4885"/>
                    <a:pt x="2343" y="5909"/>
                  </a:cubicBezTo>
                  <a:cubicBezTo>
                    <a:pt x="2372" y="6173"/>
                    <a:pt x="2431" y="6422"/>
                    <a:pt x="2489" y="6671"/>
                  </a:cubicBezTo>
                  <a:cubicBezTo>
                    <a:pt x="2563" y="6920"/>
                    <a:pt x="2592" y="7154"/>
                    <a:pt x="2694" y="7403"/>
                  </a:cubicBezTo>
                  <a:cubicBezTo>
                    <a:pt x="2724" y="7520"/>
                    <a:pt x="2797" y="7637"/>
                    <a:pt x="2914" y="7710"/>
                  </a:cubicBezTo>
                  <a:cubicBezTo>
                    <a:pt x="3016" y="7798"/>
                    <a:pt x="3148" y="7813"/>
                    <a:pt x="3280" y="7813"/>
                  </a:cubicBezTo>
                  <a:cubicBezTo>
                    <a:pt x="3397" y="7813"/>
                    <a:pt x="3514" y="7783"/>
                    <a:pt x="3617" y="7769"/>
                  </a:cubicBezTo>
                  <a:cubicBezTo>
                    <a:pt x="3734" y="7739"/>
                    <a:pt x="3836" y="7710"/>
                    <a:pt x="3953" y="7681"/>
                  </a:cubicBezTo>
                  <a:cubicBezTo>
                    <a:pt x="4817" y="7476"/>
                    <a:pt x="5593" y="7286"/>
                    <a:pt x="6252" y="7125"/>
                  </a:cubicBezTo>
                  <a:cubicBezTo>
                    <a:pt x="6911" y="6949"/>
                    <a:pt x="7423" y="6832"/>
                    <a:pt x="7818" y="6744"/>
                  </a:cubicBezTo>
                  <a:cubicBezTo>
                    <a:pt x="7994" y="6700"/>
                    <a:pt x="8126" y="6671"/>
                    <a:pt x="8228" y="6627"/>
                  </a:cubicBezTo>
                  <a:cubicBezTo>
                    <a:pt x="8331" y="6612"/>
                    <a:pt x="8374" y="6597"/>
                    <a:pt x="8374" y="6597"/>
                  </a:cubicBezTo>
                  <a:cubicBezTo>
                    <a:pt x="8374" y="6589"/>
                    <a:pt x="8371" y="6585"/>
                    <a:pt x="8362" y="6585"/>
                  </a:cubicBezTo>
                  <a:cubicBezTo>
                    <a:pt x="8342" y="6585"/>
                    <a:pt x="8296" y="6606"/>
                    <a:pt x="8213" y="6627"/>
                  </a:cubicBezTo>
                  <a:cubicBezTo>
                    <a:pt x="8111" y="6641"/>
                    <a:pt x="7979" y="6685"/>
                    <a:pt x="7789" y="6715"/>
                  </a:cubicBezTo>
                  <a:cubicBezTo>
                    <a:pt x="7423" y="6817"/>
                    <a:pt x="6896" y="6934"/>
                    <a:pt x="6237" y="7081"/>
                  </a:cubicBezTo>
                  <a:cubicBezTo>
                    <a:pt x="5578" y="7256"/>
                    <a:pt x="4788" y="7432"/>
                    <a:pt x="3939" y="7637"/>
                  </a:cubicBezTo>
                  <a:cubicBezTo>
                    <a:pt x="3822" y="7652"/>
                    <a:pt x="3719" y="7695"/>
                    <a:pt x="3602" y="7710"/>
                  </a:cubicBezTo>
                  <a:cubicBezTo>
                    <a:pt x="3500" y="7725"/>
                    <a:pt x="3382" y="7769"/>
                    <a:pt x="3280" y="7769"/>
                  </a:cubicBezTo>
                  <a:cubicBezTo>
                    <a:pt x="3163" y="7769"/>
                    <a:pt x="3060" y="7739"/>
                    <a:pt x="2958" y="7666"/>
                  </a:cubicBezTo>
                  <a:cubicBezTo>
                    <a:pt x="2870" y="7593"/>
                    <a:pt x="2797" y="7505"/>
                    <a:pt x="2768" y="7403"/>
                  </a:cubicBezTo>
                  <a:cubicBezTo>
                    <a:pt x="2665" y="7183"/>
                    <a:pt x="2636" y="6920"/>
                    <a:pt x="2577" y="6685"/>
                  </a:cubicBezTo>
                  <a:cubicBezTo>
                    <a:pt x="2519" y="6422"/>
                    <a:pt x="2489" y="6188"/>
                    <a:pt x="2431" y="5939"/>
                  </a:cubicBezTo>
                  <a:cubicBezTo>
                    <a:pt x="2255" y="4899"/>
                    <a:pt x="2153" y="3933"/>
                    <a:pt x="2123" y="3040"/>
                  </a:cubicBezTo>
                  <a:cubicBezTo>
                    <a:pt x="2109" y="2601"/>
                    <a:pt x="2109" y="2176"/>
                    <a:pt x="2079" y="1781"/>
                  </a:cubicBezTo>
                  <a:cubicBezTo>
                    <a:pt x="2065" y="1371"/>
                    <a:pt x="1977" y="991"/>
                    <a:pt x="1816" y="698"/>
                  </a:cubicBezTo>
                  <a:cubicBezTo>
                    <a:pt x="1640" y="405"/>
                    <a:pt x="1391" y="171"/>
                    <a:pt x="1128" y="68"/>
                  </a:cubicBezTo>
                  <a:cubicBezTo>
                    <a:pt x="1009" y="19"/>
                    <a:pt x="887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518009" y="3314040"/>
              <a:ext cx="28980" cy="48999"/>
            </a:xfrm>
            <a:custGeom>
              <a:avLst/>
              <a:gdLst/>
              <a:ahLst/>
              <a:cxnLst/>
              <a:rect l="l" t="t" r="r" b="b"/>
              <a:pathLst>
                <a:path w="469" h="793" extrusionOk="0">
                  <a:moveTo>
                    <a:pt x="451" y="1"/>
                  </a:moveTo>
                  <a:cubicBezTo>
                    <a:pt x="426" y="1"/>
                    <a:pt x="287" y="144"/>
                    <a:pt x="161" y="353"/>
                  </a:cubicBezTo>
                  <a:cubicBezTo>
                    <a:pt x="30" y="573"/>
                    <a:pt x="0" y="792"/>
                    <a:pt x="15" y="792"/>
                  </a:cubicBezTo>
                  <a:cubicBezTo>
                    <a:pt x="44" y="792"/>
                    <a:pt x="117" y="602"/>
                    <a:pt x="235" y="412"/>
                  </a:cubicBezTo>
                  <a:cubicBezTo>
                    <a:pt x="366" y="192"/>
                    <a:pt x="469" y="17"/>
                    <a:pt x="454" y="2"/>
                  </a:cubicBezTo>
                  <a:cubicBezTo>
                    <a:pt x="453" y="1"/>
                    <a:pt x="453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537907" y="3321208"/>
              <a:ext cx="20885" cy="57218"/>
            </a:xfrm>
            <a:custGeom>
              <a:avLst/>
              <a:gdLst/>
              <a:ahLst/>
              <a:cxnLst/>
              <a:rect l="l" t="t" r="r" b="b"/>
              <a:pathLst>
                <a:path w="338" h="926" extrusionOk="0">
                  <a:moveTo>
                    <a:pt x="303" y="0"/>
                  </a:moveTo>
                  <a:cubicBezTo>
                    <a:pt x="274" y="0"/>
                    <a:pt x="142" y="183"/>
                    <a:pt x="74" y="442"/>
                  </a:cubicBezTo>
                  <a:cubicBezTo>
                    <a:pt x="0" y="706"/>
                    <a:pt x="59" y="925"/>
                    <a:pt x="74" y="925"/>
                  </a:cubicBezTo>
                  <a:cubicBezTo>
                    <a:pt x="118" y="925"/>
                    <a:pt x="118" y="706"/>
                    <a:pt x="161" y="457"/>
                  </a:cubicBezTo>
                  <a:cubicBezTo>
                    <a:pt x="220" y="193"/>
                    <a:pt x="337" y="18"/>
                    <a:pt x="308" y="3"/>
                  </a:cubicBezTo>
                  <a:cubicBezTo>
                    <a:pt x="307" y="1"/>
                    <a:pt x="305" y="0"/>
                    <a:pt x="303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798424" y="3258057"/>
              <a:ext cx="86012" cy="163805"/>
            </a:xfrm>
            <a:custGeom>
              <a:avLst/>
              <a:gdLst/>
              <a:ahLst/>
              <a:cxnLst/>
              <a:rect l="l" t="t" r="r" b="b"/>
              <a:pathLst>
                <a:path w="1392" h="2651" extrusionOk="0">
                  <a:moveTo>
                    <a:pt x="1" y="0"/>
                  </a:moveTo>
                  <a:cubicBezTo>
                    <a:pt x="1" y="0"/>
                    <a:pt x="45" y="147"/>
                    <a:pt x="162" y="396"/>
                  </a:cubicBezTo>
                  <a:cubicBezTo>
                    <a:pt x="264" y="630"/>
                    <a:pt x="440" y="981"/>
                    <a:pt x="615" y="1347"/>
                  </a:cubicBezTo>
                  <a:cubicBezTo>
                    <a:pt x="820" y="1713"/>
                    <a:pt x="981" y="2050"/>
                    <a:pt x="1128" y="2284"/>
                  </a:cubicBezTo>
                  <a:cubicBezTo>
                    <a:pt x="1260" y="2518"/>
                    <a:pt x="1347" y="2650"/>
                    <a:pt x="1362" y="2650"/>
                  </a:cubicBezTo>
                  <a:cubicBezTo>
                    <a:pt x="1391" y="2635"/>
                    <a:pt x="1318" y="2489"/>
                    <a:pt x="1157" y="2240"/>
                  </a:cubicBezTo>
                  <a:cubicBezTo>
                    <a:pt x="1040" y="1977"/>
                    <a:pt x="879" y="1655"/>
                    <a:pt x="689" y="1318"/>
                  </a:cubicBezTo>
                  <a:cubicBezTo>
                    <a:pt x="513" y="966"/>
                    <a:pt x="367" y="659"/>
                    <a:pt x="220" y="381"/>
                  </a:cubicBezTo>
                  <a:cubicBezTo>
                    <a:pt x="88" y="147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839145" y="3263680"/>
              <a:ext cx="25396" cy="25210"/>
            </a:xfrm>
            <a:custGeom>
              <a:avLst/>
              <a:gdLst/>
              <a:ahLst/>
              <a:cxnLst/>
              <a:rect l="l" t="t" r="r" b="b"/>
              <a:pathLst>
                <a:path w="411" h="408" extrusionOk="0">
                  <a:moveTo>
                    <a:pt x="210" y="0"/>
                  </a:moveTo>
                  <a:cubicBezTo>
                    <a:pt x="166" y="0"/>
                    <a:pt x="147" y="26"/>
                    <a:pt x="147" y="26"/>
                  </a:cubicBezTo>
                  <a:cubicBezTo>
                    <a:pt x="147" y="56"/>
                    <a:pt x="191" y="26"/>
                    <a:pt x="249" y="70"/>
                  </a:cubicBezTo>
                  <a:cubicBezTo>
                    <a:pt x="264" y="100"/>
                    <a:pt x="308" y="144"/>
                    <a:pt x="308" y="173"/>
                  </a:cubicBezTo>
                  <a:cubicBezTo>
                    <a:pt x="308" y="217"/>
                    <a:pt x="293" y="275"/>
                    <a:pt x="235" y="290"/>
                  </a:cubicBezTo>
                  <a:cubicBezTo>
                    <a:pt x="210" y="302"/>
                    <a:pt x="185" y="307"/>
                    <a:pt x="164" y="307"/>
                  </a:cubicBezTo>
                  <a:cubicBezTo>
                    <a:pt x="134" y="307"/>
                    <a:pt x="111" y="298"/>
                    <a:pt x="103" y="290"/>
                  </a:cubicBezTo>
                  <a:cubicBezTo>
                    <a:pt x="74" y="246"/>
                    <a:pt x="74" y="217"/>
                    <a:pt x="74" y="173"/>
                  </a:cubicBezTo>
                  <a:cubicBezTo>
                    <a:pt x="74" y="100"/>
                    <a:pt x="117" y="85"/>
                    <a:pt x="117" y="70"/>
                  </a:cubicBezTo>
                  <a:cubicBezTo>
                    <a:pt x="117" y="70"/>
                    <a:pt x="117" y="64"/>
                    <a:pt x="109" y="64"/>
                  </a:cubicBezTo>
                  <a:cubicBezTo>
                    <a:pt x="104" y="64"/>
                    <a:pt x="98" y="65"/>
                    <a:pt x="88" y="70"/>
                  </a:cubicBezTo>
                  <a:cubicBezTo>
                    <a:pt x="74" y="85"/>
                    <a:pt x="30" y="100"/>
                    <a:pt x="15" y="158"/>
                  </a:cubicBezTo>
                  <a:cubicBezTo>
                    <a:pt x="0" y="217"/>
                    <a:pt x="0" y="290"/>
                    <a:pt x="44" y="348"/>
                  </a:cubicBezTo>
                  <a:cubicBezTo>
                    <a:pt x="77" y="390"/>
                    <a:pt x="129" y="408"/>
                    <a:pt x="181" y="408"/>
                  </a:cubicBezTo>
                  <a:cubicBezTo>
                    <a:pt x="221" y="408"/>
                    <a:pt x="261" y="397"/>
                    <a:pt x="293" y="378"/>
                  </a:cubicBezTo>
                  <a:cubicBezTo>
                    <a:pt x="352" y="348"/>
                    <a:pt x="410" y="246"/>
                    <a:pt x="396" y="173"/>
                  </a:cubicBezTo>
                  <a:cubicBezTo>
                    <a:pt x="381" y="100"/>
                    <a:pt x="322" y="56"/>
                    <a:pt x="293" y="26"/>
                  </a:cubicBezTo>
                  <a:cubicBezTo>
                    <a:pt x="259" y="7"/>
                    <a:pt x="231" y="0"/>
                    <a:pt x="210" y="0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329851" y="3292413"/>
              <a:ext cx="614254" cy="231156"/>
            </a:xfrm>
            <a:custGeom>
              <a:avLst/>
              <a:gdLst/>
              <a:ahLst/>
              <a:cxnLst/>
              <a:rect l="l" t="t" r="r" b="b"/>
              <a:pathLst>
                <a:path w="9941" h="3741" extrusionOk="0">
                  <a:moveTo>
                    <a:pt x="0" y="1"/>
                  </a:moveTo>
                  <a:cubicBezTo>
                    <a:pt x="0" y="1"/>
                    <a:pt x="0" y="59"/>
                    <a:pt x="15" y="132"/>
                  </a:cubicBezTo>
                  <a:cubicBezTo>
                    <a:pt x="44" y="220"/>
                    <a:pt x="74" y="337"/>
                    <a:pt x="117" y="484"/>
                  </a:cubicBezTo>
                  <a:cubicBezTo>
                    <a:pt x="205" y="776"/>
                    <a:pt x="308" y="1216"/>
                    <a:pt x="527" y="1728"/>
                  </a:cubicBezTo>
                  <a:cubicBezTo>
                    <a:pt x="747" y="2240"/>
                    <a:pt x="1113" y="2841"/>
                    <a:pt x="1728" y="3280"/>
                  </a:cubicBezTo>
                  <a:cubicBezTo>
                    <a:pt x="2035" y="3499"/>
                    <a:pt x="2401" y="3660"/>
                    <a:pt x="2796" y="3719"/>
                  </a:cubicBezTo>
                  <a:cubicBezTo>
                    <a:pt x="2899" y="3734"/>
                    <a:pt x="3002" y="3740"/>
                    <a:pt x="3106" y="3740"/>
                  </a:cubicBezTo>
                  <a:cubicBezTo>
                    <a:pt x="3418" y="3740"/>
                    <a:pt x="3733" y="3682"/>
                    <a:pt x="4041" y="3617"/>
                  </a:cubicBezTo>
                  <a:cubicBezTo>
                    <a:pt x="5666" y="3148"/>
                    <a:pt x="7159" y="2709"/>
                    <a:pt x="8213" y="2401"/>
                  </a:cubicBezTo>
                  <a:cubicBezTo>
                    <a:pt x="8755" y="2240"/>
                    <a:pt x="9165" y="2109"/>
                    <a:pt x="9487" y="2021"/>
                  </a:cubicBezTo>
                  <a:cubicBezTo>
                    <a:pt x="9633" y="1962"/>
                    <a:pt x="9736" y="1933"/>
                    <a:pt x="9823" y="1904"/>
                  </a:cubicBezTo>
                  <a:cubicBezTo>
                    <a:pt x="9897" y="1889"/>
                    <a:pt x="9941" y="1874"/>
                    <a:pt x="9941" y="1874"/>
                  </a:cubicBezTo>
                  <a:lnTo>
                    <a:pt x="9941" y="1874"/>
                  </a:lnTo>
                  <a:cubicBezTo>
                    <a:pt x="9941" y="1874"/>
                    <a:pt x="9882" y="1889"/>
                    <a:pt x="9794" y="1889"/>
                  </a:cubicBezTo>
                  <a:cubicBezTo>
                    <a:pt x="9706" y="1904"/>
                    <a:pt x="9589" y="1948"/>
                    <a:pt x="9443" y="1977"/>
                  </a:cubicBezTo>
                  <a:cubicBezTo>
                    <a:pt x="9135" y="2065"/>
                    <a:pt x="8711" y="2182"/>
                    <a:pt x="8184" y="2328"/>
                  </a:cubicBezTo>
                  <a:cubicBezTo>
                    <a:pt x="7100" y="2621"/>
                    <a:pt x="5637" y="3046"/>
                    <a:pt x="4012" y="3499"/>
                  </a:cubicBezTo>
                  <a:cubicBezTo>
                    <a:pt x="3714" y="3574"/>
                    <a:pt x="3416" y="3625"/>
                    <a:pt x="3124" y="3625"/>
                  </a:cubicBezTo>
                  <a:cubicBezTo>
                    <a:pt x="3014" y="3625"/>
                    <a:pt x="2905" y="3618"/>
                    <a:pt x="2796" y="3602"/>
                  </a:cubicBezTo>
                  <a:cubicBezTo>
                    <a:pt x="2401" y="3558"/>
                    <a:pt x="2050" y="3382"/>
                    <a:pt x="1757" y="3192"/>
                  </a:cubicBezTo>
                  <a:cubicBezTo>
                    <a:pt x="1171" y="2767"/>
                    <a:pt x="806" y="2182"/>
                    <a:pt x="586" y="1684"/>
                  </a:cubicBezTo>
                  <a:cubicBezTo>
                    <a:pt x="366" y="1186"/>
                    <a:pt x="235" y="747"/>
                    <a:pt x="147" y="454"/>
                  </a:cubicBezTo>
                  <a:cubicBezTo>
                    <a:pt x="88" y="308"/>
                    <a:pt x="59" y="206"/>
                    <a:pt x="44" y="118"/>
                  </a:cubicBezTo>
                  <a:cubicBezTo>
                    <a:pt x="15" y="4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7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8"/>
          <p:cNvGrpSpPr/>
          <p:nvPr/>
        </p:nvGrpSpPr>
        <p:grpSpPr>
          <a:xfrm>
            <a:off x="6961893" y="-9724"/>
            <a:ext cx="817500" cy="812700"/>
            <a:chOff x="6961893" y="-9724"/>
            <a:chExt cx="817500" cy="812700"/>
          </a:xfrm>
        </p:grpSpPr>
        <p:sp>
          <p:nvSpPr>
            <p:cNvPr id="545" name="Google Shape;545;p28"/>
            <p:cNvSpPr/>
            <p:nvPr/>
          </p:nvSpPr>
          <p:spPr>
            <a:xfrm rot="2515456">
              <a:off x="7066219" y="123855"/>
              <a:ext cx="608847" cy="545541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 rot="1928159">
              <a:off x="7287991" y="249965"/>
              <a:ext cx="219096" cy="293318"/>
            </a:xfrm>
            <a:custGeom>
              <a:avLst/>
              <a:gdLst/>
              <a:ahLst/>
              <a:cxnLst/>
              <a:rect l="l" t="t" r="r" b="b"/>
              <a:pathLst>
                <a:path w="1172" h="1569" extrusionOk="0">
                  <a:moveTo>
                    <a:pt x="481" y="1"/>
                  </a:moveTo>
                  <a:cubicBezTo>
                    <a:pt x="473" y="1"/>
                    <a:pt x="469" y="2"/>
                    <a:pt x="469" y="2"/>
                  </a:cubicBezTo>
                  <a:lnTo>
                    <a:pt x="469" y="250"/>
                  </a:lnTo>
                  <a:lnTo>
                    <a:pt x="161" y="660"/>
                  </a:lnTo>
                  <a:lnTo>
                    <a:pt x="0" y="660"/>
                  </a:lnTo>
                  <a:lnTo>
                    <a:pt x="0" y="1480"/>
                  </a:lnTo>
                  <a:lnTo>
                    <a:pt x="249" y="1480"/>
                  </a:lnTo>
                  <a:cubicBezTo>
                    <a:pt x="249" y="1480"/>
                    <a:pt x="835" y="1568"/>
                    <a:pt x="937" y="1568"/>
                  </a:cubicBezTo>
                  <a:lnTo>
                    <a:pt x="996" y="1568"/>
                  </a:lnTo>
                  <a:cubicBezTo>
                    <a:pt x="1098" y="1539"/>
                    <a:pt x="1172" y="1422"/>
                    <a:pt x="1172" y="1319"/>
                  </a:cubicBezTo>
                  <a:cubicBezTo>
                    <a:pt x="1172" y="1070"/>
                    <a:pt x="1157" y="660"/>
                    <a:pt x="1142" y="616"/>
                  </a:cubicBezTo>
                  <a:cubicBezTo>
                    <a:pt x="1098" y="587"/>
                    <a:pt x="645" y="587"/>
                    <a:pt x="645" y="587"/>
                  </a:cubicBezTo>
                  <a:cubicBezTo>
                    <a:pt x="645" y="587"/>
                    <a:pt x="643" y="597"/>
                    <a:pt x="641" y="597"/>
                  </a:cubicBezTo>
                  <a:cubicBezTo>
                    <a:pt x="638" y="597"/>
                    <a:pt x="635" y="558"/>
                    <a:pt x="645" y="324"/>
                  </a:cubicBezTo>
                  <a:cubicBezTo>
                    <a:pt x="682" y="23"/>
                    <a:pt x="526" y="1"/>
                    <a:pt x="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 rot="1928159">
              <a:off x="7212611" y="271762"/>
              <a:ext cx="62999" cy="167130"/>
            </a:xfrm>
            <a:custGeom>
              <a:avLst/>
              <a:gdLst/>
              <a:ahLst/>
              <a:cxnLst/>
              <a:rect l="l" t="t" r="r" b="b"/>
              <a:pathLst>
                <a:path w="337" h="894" extrusionOk="0">
                  <a:moveTo>
                    <a:pt x="0" y="0"/>
                  </a:moveTo>
                  <a:lnTo>
                    <a:pt x="88" y="893"/>
                  </a:lnTo>
                  <a:lnTo>
                    <a:pt x="337" y="893"/>
                  </a:lnTo>
                  <a:lnTo>
                    <a:pt x="337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28"/>
          <p:cNvSpPr/>
          <p:nvPr/>
        </p:nvSpPr>
        <p:spPr>
          <a:xfrm rot="-2700000">
            <a:off x="8676668" y="1153846"/>
            <a:ext cx="292318" cy="26177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8"/>
          <p:cNvSpPr/>
          <p:nvPr/>
        </p:nvSpPr>
        <p:spPr>
          <a:xfrm rot="2452909">
            <a:off x="7948028" y="4684813"/>
            <a:ext cx="292437" cy="261816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7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7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BASELIne model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36" name="Google Shape;636;p37"/>
          <p:cNvGraphicFramePr/>
          <p:nvPr/>
        </p:nvGraphicFramePr>
        <p:xfrm>
          <a:off x="129850" y="697950"/>
          <a:ext cx="4048275" cy="4269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Selection</a:t>
                      </a:r>
                      <a:endParaRPr sz="12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 Means Clustering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Agglomerative Clustering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Density Based spatial clustering of application with noise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Gaussian Mixture Model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Balance Iterative Reducing and Clustering using Hierarchies</a:t>
                      </a:r>
                      <a:endParaRPr sz="12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37" name="Google Shape;6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075" y="210748"/>
            <a:ext cx="4252776" cy="36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069" y="3892244"/>
            <a:ext cx="4545524" cy="107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8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8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BASELIne model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45" name="Google Shape;645;p38"/>
          <p:cNvGraphicFramePr/>
          <p:nvPr/>
        </p:nvGraphicFramePr>
        <p:xfrm>
          <a:off x="129850" y="72560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 Means Clustering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Silhouette score is 0.43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Calinski Harabasz score is 100.4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Davies Bouldin Score is 0.816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group 19 has the highest percentage at 19%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Cluster group 7 and 8 are the smallest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formed pretty well defined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46" name="Google Shape;6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00" y="2652225"/>
            <a:ext cx="1622012" cy="19859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7" name="Google Shape;647;p38"/>
          <p:cNvGraphicFramePr/>
          <p:nvPr/>
        </p:nvGraphicFramePr>
        <p:xfrm>
          <a:off x="4558775" y="72560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Agglomerative Clustering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Silhouette score is 0.351588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Calinski Harabasz score is 120.74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Davies Bouldin Score is 1.19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group 2 has the higher percentage at 63%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formed pretty well defined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48" name="Google Shape;6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563" y="2652225"/>
            <a:ext cx="1323899" cy="19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348" y="2702687"/>
            <a:ext cx="1954925" cy="162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0209" y="2613489"/>
            <a:ext cx="2169067" cy="180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9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9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BASELIne model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57" name="Google Shape;657;p39"/>
          <p:cNvGraphicFramePr/>
          <p:nvPr/>
        </p:nvGraphicFramePr>
        <p:xfrm>
          <a:off x="129850" y="72560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DBSCAN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Silhouette score is -0.368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Calinski Harabasz score is 3.87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Davies Bouldin Score is 2.86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group 1 has the higher percentage at 89.5% and 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formed not well defined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58" name="Google Shape;6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200" y="2652223"/>
            <a:ext cx="2076030" cy="1730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9" name="Google Shape;659;p39"/>
          <p:cNvGraphicFramePr/>
          <p:nvPr/>
        </p:nvGraphicFramePr>
        <p:xfrm>
          <a:off x="4558775" y="72560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Gaussian Mixture Model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Silhouette score is 0.254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Calinski Harabasz score is 69.0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Davies Bouldin Score is 1.29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group 1 has the higher percentage at 54.5%, and split by the three different features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0" name="Google Shape;6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00" y="2574425"/>
            <a:ext cx="1472925" cy="18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4850" y="2702375"/>
            <a:ext cx="1744474" cy="14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0925" y="2240074"/>
            <a:ext cx="1744475" cy="2298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BASELIne model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69" name="Google Shape;669;p40"/>
          <p:cNvGraphicFramePr/>
          <p:nvPr/>
        </p:nvGraphicFramePr>
        <p:xfrm>
          <a:off x="129850" y="72560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BIRCH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Silhouette score is 0.416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Calinski Harabasz score is 127,1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Davies Bouldin Score is 0.7995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group 1 has the higher percentage at 61.5%, and split by the three different features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formed well defined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70" name="Google Shape;6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75" y="2337875"/>
            <a:ext cx="1744476" cy="23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925" y="2416475"/>
            <a:ext cx="1930350" cy="160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100" y="350672"/>
            <a:ext cx="3333750" cy="30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0"/>
          <p:cNvSpPr txBox="1"/>
          <p:nvPr/>
        </p:nvSpPr>
        <p:spPr>
          <a:xfrm>
            <a:off x="4760650" y="3705125"/>
            <a:ext cx="3918900" cy="12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Overall, we can see that in terms of silhouette, kmeans is the best , calinski harabasz score, DBSCAN is the best and davies bouldin score, DBSCAN is also the best 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1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Dimensionality reduction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80" name="Google Shape;680;p41"/>
          <p:cNvGraphicFramePr/>
          <p:nvPr/>
        </p:nvGraphicFramePr>
        <p:xfrm>
          <a:off x="4764050" y="72560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PCA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It finds a subspace that most preserves the data variance, with the subspace defined by the dominant eigenvectors of the data covariance matrix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First 2 PC to be extracted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1" name="Google Shape;681;p41"/>
          <p:cNvSpPr txBox="1"/>
          <p:nvPr/>
        </p:nvSpPr>
        <p:spPr>
          <a:xfrm>
            <a:off x="281950" y="626025"/>
            <a:ext cx="3934500" cy="44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As the dataset contains 6 columns, we need to use dimensionality reduction in order to effectively visualise our clusters 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82" name="Google Shape;6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50" y="2545500"/>
            <a:ext cx="4141450" cy="123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312" y="2092875"/>
            <a:ext cx="3159751" cy="12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8350" y="3418125"/>
            <a:ext cx="2304874" cy="13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2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Dimensionality reduction (with gover distance)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90" name="Google Shape;690;p42"/>
          <p:cNvGraphicFramePr/>
          <p:nvPr/>
        </p:nvGraphicFramePr>
        <p:xfrm>
          <a:off x="378675" y="77225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T-distributed Stochastic Neighbor Embedding(t-SNE)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probability distribution for the high-dimensional samples in such a way that similar samples have a high likelihood of being picked while dissimilar points have an extremely small likelihood of being picked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Setting the learning rate to auto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91" name="Google Shape;6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123" y="2216795"/>
            <a:ext cx="2601375" cy="2567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2" name="Google Shape;692;p42"/>
          <p:cNvGraphicFramePr/>
          <p:nvPr/>
        </p:nvGraphicFramePr>
        <p:xfrm>
          <a:off x="4605450" y="77225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ISOMAP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Create a neighborhood network at the start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Uses graph distance to the approximate geodesic distance between all pairs of points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93" name="Google Shape;6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234" y="1821550"/>
            <a:ext cx="2766700" cy="271403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2"/>
          <p:cNvSpPr txBox="1"/>
          <p:nvPr/>
        </p:nvSpPr>
        <p:spPr>
          <a:xfrm>
            <a:off x="4605488" y="4607075"/>
            <a:ext cx="40482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rla"/>
                <a:ea typeface="Karla"/>
                <a:cs typeface="Karla"/>
                <a:sym typeface="Karla"/>
              </a:rPr>
              <a:t>Overall, tsne was used due to clear clusters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3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HYpertuning (model improvement)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0" name="Google Shape;700;p43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01" name="Google Shape;701;p43"/>
          <p:cNvGraphicFramePr/>
          <p:nvPr/>
        </p:nvGraphicFramePr>
        <p:xfrm>
          <a:off x="129850" y="72560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 Means Clustering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Tuning of n clusters and algorithm was done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While 4 is shown in elbow plot, it was not necessary the best hence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lphaL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We observe that cluster 7 and 6 are the best result according to all 3 metric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02" name="Google Shape;7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24" y="2465650"/>
            <a:ext cx="1911451" cy="11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775" y="2465650"/>
            <a:ext cx="1616475" cy="11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900" y="3731424"/>
            <a:ext cx="3572526" cy="10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0700" y="649277"/>
            <a:ext cx="2147126" cy="21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3"/>
          <p:cNvSpPr txBox="1"/>
          <p:nvPr/>
        </p:nvSpPr>
        <p:spPr>
          <a:xfrm>
            <a:off x="4480700" y="30094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KMeans Plot, we can see that the clusters are nicely separated with similar data points seen in the different clusters</a:t>
            </a:r>
            <a:endParaRPr/>
          </a:p>
        </p:txBody>
      </p:sp>
      <p:pic>
        <p:nvPicPr>
          <p:cNvPr id="707" name="Google Shape;70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925" y="649275"/>
            <a:ext cx="2002726" cy="20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4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HYpertuning (model improvement)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3" name="Google Shape;713;p44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14" name="Google Shape;714;p44"/>
          <p:cNvGraphicFramePr/>
          <p:nvPr/>
        </p:nvGraphicFramePr>
        <p:xfrm>
          <a:off x="129850" y="72560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Agglomerative Clustering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Tuning of n clusters and algorithm was done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Using dendrogram, we have 2 separate models one with 4 clusters one with 5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5 was the better model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5" name="Google Shape;715;p44"/>
          <p:cNvSpPr txBox="1"/>
          <p:nvPr/>
        </p:nvSpPr>
        <p:spPr>
          <a:xfrm>
            <a:off x="4480700" y="3009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6" name="Google Shape;7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99" y="1906425"/>
            <a:ext cx="3546026" cy="26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850" y="79875"/>
            <a:ext cx="2112625" cy="26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925" y="2886375"/>
            <a:ext cx="2041975" cy="20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6400" y="2923700"/>
            <a:ext cx="2240826" cy="19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6400" y="79875"/>
            <a:ext cx="2112625" cy="26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5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HYpertuning (model improvement)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6" name="Google Shape;726;p45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27" name="Google Shape;727;p45"/>
          <p:cNvGraphicFramePr/>
          <p:nvPr/>
        </p:nvGraphicFramePr>
        <p:xfrm>
          <a:off x="129850" y="72560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DBSCAN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Tuning of epsilon and min samples in parameters was done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 notice that eps with 5 and min samples 9 has the best result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8" name="Google Shape;728;p45"/>
          <p:cNvSpPr txBox="1"/>
          <p:nvPr/>
        </p:nvSpPr>
        <p:spPr>
          <a:xfrm>
            <a:off x="4480700" y="3009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9" name="Google Shape;7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2694299"/>
            <a:ext cx="3000000" cy="151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351" y="254797"/>
            <a:ext cx="2089700" cy="206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350" y="2485150"/>
            <a:ext cx="3392825" cy="242987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5"/>
          <p:cNvSpPr txBox="1"/>
          <p:nvPr/>
        </p:nvSpPr>
        <p:spPr>
          <a:xfrm>
            <a:off x="7076275" y="1331675"/>
            <a:ext cx="16950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All the clusters are perfectly separated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6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HYpertuning (model improvement)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8" name="Google Shape;738;p46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39" name="Google Shape;739;p46"/>
          <p:cNvGraphicFramePr/>
          <p:nvPr/>
        </p:nvGraphicFramePr>
        <p:xfrm>
          <a:off x="129850" y="72560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GMM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Tuning of covariance type and n components was done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From the result set, spherical and n components as 7 has produced the best result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0" name="Google Shape;740;p46"/>
          <p:cNvSpPr txBox="1"/>
          <p:nvPr/>
        </p:nvSpPr>
        <p:spPr>
          <a:xfrm>
            <a:off x="4495997" y="3024223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GMM Plot, we can see that the clusters are nicely separated with similar data points seen in the different clusters</a:t>
            </a:r>
            <a:endParaRPr/>
          </a:p>
        </p:txBody>
      </p:sp>
      <p:pic>
        <p:nvPicPr>
          <p:cNvPr id="741" name="Google Shape;7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8" y="2579725"/>
            <a:ext cx="3000000" cy="158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997" y="649275"/>
            <a:ext cx="2214053" cy="218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5988" y="871925"/>
            <a:ext cx="1971019" cy="141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9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Objectives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556" name="Google Shape;556;p29"/>
          <p:cNvGraphicFramePr/>
          <p:nvPr/>
        </p:nvGraphicFramePr>
        <p:xfrm>
          <a:off x="612525" y="697950"/>
          <a:ext cx="2059125" cy="4287490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205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u="sng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Problem Statement</a:t>
                      </a:r>
                      <a:endParaRPr sz="1600" b="1" u="sng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3020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AutoNum type="arabicPeriod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After covid 19, sales has been sale, mall has been losing sale and wants to find ways to improve</a:t>
                      </a:r>
                      <a:endParaRPr sz="1600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AutoNum type="arabicPeriod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the different customers into different group</a:t>
                      </a:r>
                      <a:endParaRPr sz="1600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AutoNum type="arabicPeriod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Find out the specifics of each different cluster groups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7" name="Google Shape;557;p29"/>
          <p:cNvGraphicFramePr/>
          <p:nvPr/>
        </p:nvGraphicFramePr>
        <p:xfrm>
          <a:off x="2946938" y="697950"/>
          <a:ext cx="2187150" cy="4269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21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u="sng" dirty="0">
                          <a:latin typeface="Lato"/>
                          <a:ea typeface="Lato"/>
                          <a:cs typeface="Lato"/>
                          <a:sym typeface="Lato"/>
                        </a:rPr>
                        <a:t>Dataset includes:</a:t>
                      </a:r>
                      <a:endParaRPr sz="1600" u="sng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3020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SzPts val="1600"/>
                        <a:buFont typeface="Lato"/>
                        <a:buAutoNum type="arabicPeriod"/>
                      </a:pPr>
                      <a:r>
                        <a:rPr lang="en" sz="16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200 Rows x 5 Columns</a:t>
                      </a:r>
                      <a:endParaRPr sz="16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Lato"/>
                        <a:buAutoNum type="arabicPeriod"/>
                      </a:pPr>
                      <a:r>
                        <a:rPr lang="en" sz="16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3  numerical columns,  and 1 categorical columns</a:t>
                      </a:r>
                      <a:endParaRPr sz="16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sng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8" name="Google Shape;558;p29"/>
          <p:cNvGraphicFramePr/>
          <p:nvPr/>
        </p:nvGraphicFramePr>
        <p:xfrm>
          <a:off x="5427125" y="697950"/>
          <a:ext cx="2737625" cy="4269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273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u="sng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General Info</a:t>
                      </a:r>
                      <a:endParaRPr sz="1600" u="sng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3020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AutoNum type="arabicPeriod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anomaly dtype in the dataset</a:t>
                      </a:r>
                      <a:endParaRPr sz="1600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AutoNum type="arabicPeriod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Dataset is clean with no missing values and therefore additional exploratory data analysis can be done</a:t>
                      </a:r>
                      <a:endParaRPr sz="1600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AutoNum type="arabicPeriod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 anomaly was observed where in the numerical column</a:t>
                      </a:r>
                      <a:endParaRPr sz="1600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7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HYpertuning (model improvement)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9" name="Google Shape;749;p47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50" name="Google Shape;750;p47"/>
          <p:cNvGraphicFramePr/>
          <p:nvPr/>
        </p:nvGraphicFramePr>
        <p:xfrm>
          <a:off x="129850" y="725600"/>
          <a:ext cx="40482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BIRCH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Tuning of n clusters and threshold and branching factor was done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 can see that the number of n_clusters that provides the best scores are 7, threshold is 7 and branding factor is 20</a:t>
                      </a: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1" name="Google Shape;751;p47"/>
          <p:cNvSpPr txBox="1"/>
          <p:nvPr/>
        </p:nvSpPr>
        <p:spPr>
          <a:xfrm>
            <a:off x="4480700" y="30094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BIRCH Plot, we can see that the clusters are nicely separated with similar data points seen in the different clusters</a:t>
            </a:r>
            <a:endParaRPr/>
          </a:p>
        </p:txBody>
      </p:sp>
      <p:pic>
        <p:nvPicPr>
          <p:cNvPr id="752" name="Google Shape;7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00" y="2632033"/>
            <a:ext cx="3838175" cy="14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700" y="644075"/>
            <a:ext cx="2078769" cy="205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275" y="859213"/>
            <a:ext cx="2230026" cy="16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8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Comparison (model improvement)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0" name="Google Shape;760;p48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1" name="Google Shape;7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00" y="725600"/>
            <a:ext cx="3108225" cy="391742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8"/>
          <p:cNvSpPr txBox="1"/>
          <p:nvPr/>
        </p:nvSpPr>
        <p:spPr>
          <a:xfrm>
            <a:off x="4034775" y="725600"/>
            <a:ext cx="46893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K Means and GMM was selected to be the final 2 models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rla"/>
                <a:ea typeface="Karla"/>
                <a:cs typeface="Karla"/>
                <a:sym typeface="Karla"/>
              </a:rPr>
              <a:t>With combinatorics, the overall scores was better for k means  and hence combinatorics was used for k means but not for GMM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63" name="Google Shape;7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974" y="2399609"/>
            <a:ext cx="3514572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4963" y="3062775"/>
            <a:ext cx="533052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8"/>
          <p:cNvSpPr txBox="1"/>
          <p:nvPr/>
        </p:nvSpPr>
        <p:spPr>
          <a:xfrm>
            <a:off x="3864975" y="3877100"/>
            <a:ext cx="1811100" cy="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Kmeans ,  GMM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66" name="Google Shape;76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4975" y="4219575"/>
            <a:ext cx="5061101" cy="7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9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FInal model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772" name="Google Shape;772;p49"/>
          <p:cNvGraphicFramePr/>
          <p:nvPr/>
        </p:nvGraphicFramePr>
        <p:xfrm>
          <a:off x="378675" y="772250"/>
          <a:ext cx="8090875" cy="41894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809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 Means</a:t>
                      </a:r>
                      <a:endParaRPr sz="12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Final model is k means with 7 clusters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Scores are   0.67214 976.633324	0.469296 respectively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1: High Income middle age Customers (Save Type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2: Young adults who just come out from university and have not found job&lt;br/&gt;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3: Young working adults who has work for quite some time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4: Old People with moderate income and likely close to retirement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5: Middle Age adults with moderate income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6: Young adults who has moderate income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Cluster 7: Middle Age adults who are low income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73" name="Google Shape;7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625" y="2965325"/>
            <a:ext cx="2546901" cy="18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525" y="3052209"/>
            <a:ext cx="2360650" cy="1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400" y="3052200"/>
            <a:ext cx="2227776" cy="15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0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COnclusion and recommendation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1" name="Google Shape;781;p50"/>
          <p:cNvSpPr txBox="1"/>
          <p:nvPr/>
        </p:nvSpPr>
        <p:spPr>
          <a:xfrm>
            <a:off x="678900" y="649275"/>
            <a:ext cx="77862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the shopping malls do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our clusters, we notice that there are two key groups known as `middle age` and `young adults` but contains the following differences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They have different income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They have different spending score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what can we do?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Shopping malls can provide monthly offers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Shopping malls can have tiered membership to enable those of a lower income to enjoy more benefits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Shopping malls can integrate online stores into their ecosystem as more people are shopping online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shopping mall could consider more advertisement on social media or bigger sales event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0"/>
          <p:cNvSpPr txBox="1"/>
          <p:nvPr/>
        </p:nvSpPr>
        <p:spPr>
          <a:xfrm>
            <a:off x="617750" y="-87462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Exploratory data analysis (Part 1)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5" name="Google Shape;5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75" y="481950"/>
            <a:ext cx="2176375" cy="227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704" y="481950"/>
            <a:ext cx="2108156" cy="22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501" y="481950"/>
            <a:ext cx="2008248" cy="22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050" y="2858625"/>
            <a:ext cx="2108151" cy="21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0"/>
          <p:cNvSpPr txBox="1"/>
          <p:nvPr/>
        </p:nvSpPr>
        <p:spPr>
          <a:xfrm>
            <a:off x="3392150" y="3114175"/>
            <a:ext cx="4603200" cy="17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1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1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Exploratory data analysis (Part 2)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576" name="Google Shape;576;p31"/>
          <p:cNvGraphicFramePr/>
          <p:nvPr/>
        </p:nvGraphicFramePr>
        <p:xfrm>
          <a:off x="165325" y="697950"/>
          <a:ext cx="4012800" cy="4269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sng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Categorical Data</a:t>
                      </a:r>
                      <a:endParaRPr sz="1300" b="1" u="sng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 Gender, we do see that the data contains a higher percentage of females as compared to males.</a:t>
                      </a:r>
                      <a:endParaRPr sz="1300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From the countplot, we can see that 'male' is reported 88 times and 'female' is reported 112 times in the dataset.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7" name="Google Shape;577;p31"/>
          <p:cNvGraphicFramePr/>
          <p:nvPr/>
        </p:nvGraphicFramePr>
        <p:xfrm>
          <a:off x="4553600" y="697950"/>
          <a:ext cx="4308275" cy="4203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30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0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Numerical Data</a:t>
                      </a:r>
                      <a:endParaRPr sz="13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 Age, there are no outliers. In terms of distribution, Age is positively skewed with the median at around 35 years old.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1371600" lvl="1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lphaL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From the histogram, the same result with a positively skewed data.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 Income, there is an outlier. In terms of distribution, Income is negatively skewed with the median at around 60,000 over the years.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1371600" lvl="1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lphaL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From the histogram, the same result with a negatively skewed data.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 How Much They Spend, there are no outliers. In terms of distribution, How Much They Spend is positively skewed with the median at around $50 tons over the years.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1371600" lvl="1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lphaL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From the histogram, the same result is shown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2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/>
          <p:nvPr/>
        </p:nvSpPr>
        <p:spPr>
          <a:xfrm>
            <a:off x="617750" y="-87462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Exploratory data analysis (Part 2)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4" name="Google Shape;584;p32"/>
          <p:cNvSpPr txBox="1"/>
          <p:nvPr/>
        </p:nvSpPr>
        <p:spPr>
          <a:xfrm>
            <a:off x="3392150" y="3114175"/>
            <a:ext cx="4603200" cy="17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85" name="Google Shape;5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500" y="481949"/>
            <a:ext cx="3590474" cy="212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475" y="514400"/>
            <a:ext cx="4152550" cy="20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493" y="2812349"/>
            <a:ext cx="3797183" cy="2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675" y="2812350"/>
            <a:ext cx="3358876" cy="21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3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Exploratory data analysis (part 2)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595" name="Google Shape;595;p33"/>
          <p:cNvGraphicFramePr/>
          <p:nvPr/>
        </p:nvGraphicFramePr>
        <p:xfrm>
          <a:off x="118675" y="697950"/>
          <a:ext cx="4059450" cy="4203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5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0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Analysis on Numerical Data by Gender</a:t>
                      </a:r>
                      <a:endParaRPr sz="13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 Age, male has a wider interquartile range as compared to female, including a higher median as compared to female.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 Income, male has a smaller interquartile range as compared to female, but a higher median as compared to female.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 How Much They Spend, male has a wider interquartile range as compared to female, including a higher median as compared to female.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6" name="Google Shape;596;p33"/>
          <p:cNvGraphicFramePr/>
          <p:nvPr/>
        </p:nvGraphicFramePr>
        <p:xfrm>
          <a:off x="4553600" y="697950"/>
          <a:ext cx="4308275" cy="4203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30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0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Correlation Analysis</a:t>
                      </a:r>
                      <a:endParaRPr sz="13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Pearson, Spearman and Kendall was used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There is a weak relationship between age and how much they spend, however, since we want to perform clustering, the data is not affected by collinearity, we can leave it as it is.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significant correlation for others.</a:t>
                      </a:r>
                      <a:endParaRPr sz="13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97" name="Google Shape;5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993" y="2751093"/>
            <a:ext cx="3499200" cy="13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4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4"/>
          <p:cNvSpPr txBox="1"/>
          <p:nvPr/>
        </p:nvSpPr>
        <p:spPr>
          <a:xfrm>
            <a:off x="617750" y="-87462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Exploratory data analysis (Part 3)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04" name="Google Shape;6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049" y="587699"/>
            <a:ext cx="3519401" cy="2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4"/>
          <p:cNvSpPr txBox="1"/>
          <p:nvPr/>
        </p:nvSpPr>
        <p:spPr>
          <a:xfrm>
            <a:off x="870050" y="2772050"/>
            <a:ext cx="6111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rla"/>
                <a:ea typeface="Karla"/>
                <a:cs typeface="Karla"/>
                <a:sym typeface="Karla"/>
              </a:rPr>
              <a:t>ANOVA Statistic Test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06" name="Google Shape;606;p34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07" name="Google Shape;607;p34"/>
          <p:cNvGraphicFramePr/>
          <p:nvPr/>
        </p:nvGraphicFramePr>
        <p:xfrm>
          <a:off x="4556425" y="587700"/>
          <a:ext cx="4178125" cy="4269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17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ANOVA statistic test on Gender column</a:t>
                      </a:r>
                      <a:endParaRPr sz="13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With P-Value all above 0.05, hence we cannot reject the null hypothesis and therefore it shows us that all genders have equal mean in different columns.male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Hence we can remove gender from the dataframe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8" name="Google Shape;6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363" y="2601000"/>
            <a:ext cx="3452249" cy="14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5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5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Feature engineering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15" name="Google Shape;615;p35"/>
          <p:cNvGraphicFramePr/>
          <p:nvPr/>
        </p:nvGraphicFramePr>
        <p:xfrm>
          <a:off x="129850" y="697950"/>
          <a:ext cx="4048275" cy="4269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Feature Extraction</a:t>
                      </a:r>
                      <a:endParaRPr sz="12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Difference from Mean Income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Score to Age Ratio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Score to Income Ratio 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16" name="Google Shape;616;p35"/>
          <p:cNvGraphicFramePr/>
          <p:nvPr/>
        </p:nvGraphicFramePr>
        <p:xfrm>
          <a:off x="4553600" y="730950"/>
          <a:ext cx="4308275" cy="4203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30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0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Standardisation and Feature Selection</a:t>
                      </a:r>
                      <a:endParaRPr sz="13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Customer ID column was dropped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Standardisation was used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 Scaler was used to standardise the data here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17" name="Google Shape;6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87" y="3466450"/>
            <a:ext cx="3499200" cy="121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76" y="1937687"/>
            <a:ext cx="3499226" cy="126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125" y="1937675"/>
            <a:ext cx="2211800" cy="274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488900" y="514394"/>
            <a:ext cx="128852" cy="211196"/>
          </a:xfrm>
          <a:custGeom>
            <a:avLst/>
            <a:gdLst/>
            <a:ahLst/>
            <a:cxnLst/>
            <a:rect l="l" t="t" r="r" b="b"/>
            <a:pathLst>
              <a:path w="1787" h="2929" extrusionOk="0">
                <a:moveTo>
                  <a:pt x="15" y="1"/>
                </a:moveTo>
                <a:cubicBezTo>
                  <a:pt x="0" y="15"/>
                  <a:pt x="103" y="162"/>
                  <a:pt x="278" y="440"/>
                </a:cubicBezTo>
                <a:cubicBezTo>
                  <a:pt x="425" y="703"/>
                  <a:pt x="644" y="1069"/>
                  <a:pt x="878" y="1479"/>
                </a:cubicBezTo>
                <a:cubicBezTo>
                  <a:pt x="1113" y="1889"/>
                  <a:pt x="1332" y="2270"/>
                  <a:pt x="1508" y="2533"/>
                </a:cubicBezTo>
                <a:cubicBezTo>
                  <a:pt x="1669" y="2782"/>
                  <a:pt x="1786" y="2929"/>
                  <a:pt x="1786" y="2929"/>
                </a:cubicBezTo>
                <a:cubicBezTo>
                  <a:pt x="1786" y="2929"/>
                  <a:pt x="1698" y="2768"/>
                  <a:pt x="1567" y="2504"/>
                </a:cubicBezTo>
                <a:cubicBezTo>
                  <a:pt x="1347" y="2138"/>
                  <a:pt x="1171" y="1801"/>
                  <a:pt x="966" y="1450"/>
                </a:cubicBezTo>
                <a:cubicBezTo>
                  <a:pt x="732" y="1025"/>
                  <a:pt x="512" y="660"/>
                  <a:pt x="322" y="411"/>
                </a:cubicBezTo>
                <a:cubicBezTo>
                  <a:pt x="147" y="147"/>
                  <a:pt x="15" y="1"/>
                  <a:pt x="1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 txBox="1"/>
          <p:nvPr/>
        </p:nvSpPr>
        <p:spPr>
          <a:xfrm>
            <a:off x="612525" y="79863"/>
            <a:ext cx="69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Data preprocessing</a:t>
            </a:r>
            <a:endParaRPr sz="2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26" name="Google Shape;626;p36"/>
          <p:cNvGraphicFramePr/>
          <p:nvPr/>
        </p:nvGraphicFramePr>
        <p:xfrm>
          <a:off x="129850" y="697950"/>
          <a:ext cx="4048275" cy="4269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0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Preparing and Encoding</a:t>
                      </a:r>
                      <a:endParaRPr sz="12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Original df was prepared for comparison in later parts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 that are categorical was encoded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Gender was done with ordinal encoding</a:t>
                      </a:r>
                      <a:endParaRPr sz="12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27" name="Google Shape;627;p36"/>
          <p:cNvGraphicFramePr/>
          <p:nvPr/>
        </p:nvGraphicFramePr>
        <p:xfrm>
          <a:off x="4553600" y="664950"/>
          <a:ext cx="4308275" cy="4269625"/>
        </p:xfrm>
        <a:graphic>
          <a:graphicData uri="http://schemas.openxmlformats.org/drawingml/2006/table">
            <a:tbl>
              <a:tblPr>
                <a:noFill/>
                <a:tableStyleId>{FDA7F9E9-AD06-4EDE-B749-C573E903F651}</a:tableStyleId>
              </a:tblPr>
              <a:tblGrid>
                <a:gridCol w="430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sng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Setting the evaluation metric</a:t>
                      </a:r>
                      <a:endParaRPr sz="1300" b="1" u="sng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Silhouette Coefficient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Calinski Harabasz score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Lato"/>
                        <a:buAutoNum type="arabicPeriod"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Davies Bouldin Score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28" name="Google Shape;6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52" y="1937675"/>
            <a:ext cx="3436660" cy="27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348" y="1902575"/>
            <a:ext cx="3294776" cy="281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nthly Strategy Review Meeting by Slidesgo">
  <a:themeElements>
    <a:clrScheme name="Simple Light">
      <a:dk1>
        <a:srgbClr val="151F29"/>
      </a:dk1>
      <a:lt1>
        <a:srgbClr val="EBE0DD"/>
      </a:lt1>
      <a:dk2>
        <a:srgbClr val="FFFFFF"/>
      </a:dk2>
      <a:lt2>
        <a:srgbClr val="912A3C"/>
      </a:lt2>
      <a:accent1>
        <a:srgbClr val="DC7C61"/>
      </a:accent1>
      <a:accent2>
        <a:srgbClr val="BA6136"/>
      </a:accent2>
      <a:accent3>
        <a:srgbClr val="FFA35A"/>
      </a:accent3>
      <a:accent4>
        <a:srgbClr val="005458"/>
      </a:accent4>
      <a:accent5>
        <a:srgbClr val="528C98"/>
      </a:accent5>
      <a:accent6>
        <a:srgbClr val="2C8C64"/>
      </a:accent6>
      <a:hlink>
        <a:srgbClr val="151F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1453</Words>
  <Application>Microsoft Office PowerPoint</Application>
  <PresentationFormat>On-screen Show (16:9)</PresentationFormat>
  <Paragraphs>174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Work Sans ExtraBold</vt:lpstr>
      <vt:lpstr>Viga</vt:lpstr>
      <vt:lpstr>Lato</vt:lpstr>
      <vt:lpstr>Bebas Neue</vt:lpstr>
      <vt:lpstr>Archivo Black</vt:lpstr>
      <vt:lpstr>Fira Sans Extra Condensed Medium</vt:lpstr>
      <vt:lpstr>Arial</vt:lpstr>
      <vt:lpstr>Poppins</vt:lpstr>
      <vt:lpstr>Karla</vt:lpstr>
      <vt:lpstr>Gaegu</vt:lpstr>
      <vt:lpstr>Monthly Strategy Review Meeting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GOH RUI ZHUO</cp:lastModifiedBy>
  <cp:revision>1</cp:revision>
  <dcterms:modified xsi:type="dcterms:W3CDTF">2023-08-12T17:33:14Z</dcterms:modified>
</cp:coreProperties>
</file>